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fntdata" ContentType="application/x-fontdata"/>
  <Default Extension="png" ContentType="image/png"/>
  <Default Extension="wmf" ContentType="image/x-wmf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2"/>
  </p:sldMasterIdLst>
  <p:notesMasterIdLst>
    <p:notesMasterId r:id="rId3"/>
  </p:notesMasterIdLst>
  <p:handoutMasterIdLst>
    <p:handoutMasterId r:id="rId4"/>
  </p:handoutMasterIdLst>
  <p:sldIdLst>
    <p:sldId id="405" r:id="rId5"/>
    <p:sldId id="299" r:id="rId6"/>
    <p:sldId id="304" r:id="rId7"/>
    <p:sldId id="300" r:id="rId8"/>
    <p:sldId id="46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75" r:id="rId18"/>
    <p:sldId id="584" r:id="rId19"/>
    <p:sldId id="676" r:id="rId20"/>
    <p:sldId id="677" r:id="rId21"/>
    <p:sldId id="462" r:id="rId22"/>
    <p:sldId id="678" r:id="rId23"/>
    <p:sldId id="681" r:id="rId24"/>
    <p:sldId id="682" r:id="rId25"/>
    <p:sldId id="683" r:id="rId26"/>
    <p:sldId id="684" r:id="rId27"/>
    <p:sldId id="548" r:id="rId28"/>
    <p:sldId id="627" r:id="rId29"/>
    <p:sldId id="686" r:id="rId30"/>
    <p:sldId id="687" r:id="rId31"/>
    <p:sldId id="630" r:id="rId32"/>
    <p:sldId id="689" r:id="rId33"/>
    <p:sldId id="688" r:id="rId34"/>
    <p:sldId id="690" r:id="rId35"/>
    <p:sldId id="549" r:id="rId36"/>
    <p:sldId id="547" r:id="rId37"/>
    <p:sldId id="550" r:id="rId38"/>
    <p:sldId id="692" r:id="rId39"/>
    <p:sldId id="705" r:id="rId40"/>
    <p:sldId id="707" r:id="rId41"/>
    <p:sldId id="708" r:id="rId42"/>
    <p:sldId id="709" r:id="rId43"/>
    <p:sldId id="710" r:id="rId44"/>
    <p:sldId id="711" r:id="rId45"/>
    <p:sldId id="715" r:id="rId46"/>
    <p:sldId id="716" r:id="rId47"/>
    <p:sldId id="713" r:id="rId48"/>
    <p:sldId id="717" r:id="rId49"/>
    <p:sldId id="720" r:id="rId50"/>
    <p:sldId id="719" r:id="rId51"/>
    <p:sldId id="721" r:id="rId52"/>
    <p:sldId id="546" r:id="rId53"/>
  </p:sldIdLst>
  <p:sldSz cx="12192000" cy="6858000"/>
  <p:notesSz cx="6858000" cy="9144000"/>
  <p:embeddedFontLst>
    <p:embeddedFont>
      <p:font typeface="微软雅黑" panose="020B0503020204020204" charset="-122"/>
      <p:regular r:id="rId55"/>
    </p:embeddedFont>
    <p:embeddedFont>
      <p:font typeface="黑体" panose="02010609060101010101" charset="-122"/>
      <p:regular r:id="rId56"/>
    </p:embeddedFont>
    <p:embeddedFont>
      <p:font typeface="Cambria Math" panose="02040503050406030204" charset="0"/>
      <p:regular r:id="rId57"/>
    </p:embeddedFont>
    <p:embeddedFont>
      <p:font typeface="等线" panose="02010600030101010101" charset="-122"/>
      <p:regular r:id="rId58"/>
    </p:embeddedFont>
    <p:embeddedFont>
      <p:font typeface="Calibri" panose="020F0502020204030204" charset="0"/>
      <p:regular r:id="rId59"/>
      <p:bold r:id="rId60"/>
      <p:italic r:id="rId61"/>
      <p:boldItalic r:id="rId62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 userDrawn="1">
          <p15:clr>
            <a:srgbClr val="5ACBF0"/>
          </p15:clr>
        </p15:guide>
        <p15:guide id="2" pos="3805" userDrawn="1">
          <p15:clr>
            <a:srgbClr val="5ACBF0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1" name="DELL" initials="D" lastIdx="0" clrIdx="0"/>
  <p:cmAuthor id="0" name="lenovo" initials="l" lastIdx="0" clrIdx="0"/>
  <p:cmAuthor id="2" name="朱守超" initials="朱" lastIdx="0" clrIdx="2"/>
  <p:cmAuthor id="3" name="dell" initials="d" lastIdx="0" clrIdx="2"/>
  <p:cmAuthor id="4" name="123" initials="" lastIdx="0" clrIdx="0"/>
  <p:cmAuthor id="5" name="Administrator" initials="A" lastIdx="0" clrIdx="4"/>
  <p:cmAuthor id="6" name="雨林木风" initials="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8" y="1296"/>
      </p:cViewPr>
      <p:guideLst>
        <p:guide orient="horz" pos="2295"/>
        <p:guide pos="38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slide" Target="slides/slide34.xml" /><Relationship Id="rId39" Type="http://schemas.openxmlformats.org/officeDocument/2006/relationships/slide" Target="slides/slide35.xml" /><Relationship Id="rId4" Type="http://schemas.openxmlformats.org/officeDocument/2006/relationships/handoutMaster" Target="handoutMasters/handoutMaster1.xml" /><Relationship Id="rId40" Type="http://schemas.openxmlformats.org/officeDocument/2006/relationships/slide" Target="slides/slide36.xml" /><Relationship Id="rId41" Type="http://schemas.openxmlformats.org/officeDocument/2006/relationships/slide" Target="slides/slide37.xml" /><Relationship Id="rId42" Type="http://schemas.openxmlformats.org/officeDocument/2006/relationships/slide" Target="slides/slide38.xml" /><Relationship Id="rId43" Type="http://schemas.openxmlformats.org/officeDocument/2006/relationships/slide" Target="slides/slide39.xml" /><Relationship Id="rId44" Type="http://schemas.openxmlformats.org/officeDocument/2006/relationships/slide" Target="slides/slide40.xml" /><Relationship Id="rId45" Type="http://schemas.openxmlformats.org/officeDocument/2006/relationships/slide" Target="slides/slide41.xml" /><Relationship Id="rId46" Type="http://schemas.openxmlformats.org/officeDocument/2006/relationships/slide" Target="slides/slide42.xml" /><Relationship Id="rId47" Type="http://schemas.openxmlformats.org/officeDocument/2006/relationships/slide" Target="slides/slide43.xml" /><Relationship Id="rId48" Type="http://schemas.openxmlformats.org/officeDocument/2006/relationships/slide" Target="slides/slide44.xml" /><Relationship Id="rId49" Type="http://schemas.openxmlformats.org/officeDocument/2006/relationships/slide" Target="slides/slide45.xml" /><Relationship Id="rId5" Type="http://schemas.openxmlformats.org/officeDocument/2006/relationships/slide" Target="slides/slide1.xml" /><Relationship Id="rId50" Type="http://schemas.openxmlformats.org/officeDocument/2006/relationships/slide" Target="slides/slide46.xml" /><Relationship Id="rId51" Type="http://schemas.openxmlformats.org/officeDocument/2006/relationships/slide" Target="slides/slide47.xml" /><Relationship Id="rId52" Type="http://schemas.openxmlformats.org/officeDocument/2006/relationships/slide" Target="slides/slide48.xml" /><Relationship Id="rId53" Type="http://schemas.openxmlformats.org/officeDocument/2006/relationships/slide" Target="slides/slide49.xml" /><Relationship Id="rId54" Type="http://schemas.openxmlformats.org/officeDocument/2006/relationships/tags" Target="tags/tag915.xml" /><Relationship Id="rId55" Type="http://schemas.openxmlformats.org/officeDocument/2006/relationships/font" Target="fonts/font1.fntdata" /><Relationship Id="rId56" Type="http://schemas.openxmlformats.org/officeDocument/2006/relationships/font" Target="fonts/font2.fntdata" /><Relationship Id="rId57" Type="http://schemas.openxmlformats.org/officeDocument/2006/relationships/font" Target="fonts/font3.fntdata" /><Relationship Id="rId58" Type="http://schemas.openxmlformats.org/officeDocument/2006/relationships/font" Target="fonts/font4.fntdata" /><Relationship Id="rId59" Type="http://schemas.openxmlformats.org/officeDocument/2006/relationships/font" Target="fonts/font5.fntdata" /><Relationship Id="rId6" Type="http://schemas.openxmlformats.org/officeDocument/2006/relationships/slide" Target="slides/slide2.xml" /><Relationship Id="rId60" Type="http://schemas.openxmlformats.org/officeDocument/2006/relationships/font" Target="fonts/font6.fntdata" /><Relationship Id="rId61" Type="http://schemas.openxmlformats.org/officeDocument/2006/relationships/font" Target="fonts/font7.fntdata" /><Relationship Id="rId62" Type="http://schemas.openxmlformats.org/officeDocument/2006/relationships/font" Target="fonts/font8.fntdata" /><Relationship Id="rId63" Type="http://schemas.openxmlformats.org/officeDocument/2006/relationships/presProps" Target="presProps.xml" /><Relationship Id="rId64" Type="http://schemas.openxmlformats.org/officeDocument/2006/relationships/viewProps" Target="viewProps.xml" /><Relationship Id="rId65" Type="http://schemas.openxmlformats.org/officeDocument/2006/relationships/theme" Target="theme/theme1.xml" /><Relationship Id="rId66" Type="http://schemas.openxmlformats.org/officeDocument/2006/relationships/tableStyles" Target="tableStyles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1.wmf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1.emf" /><Relationship Id="rId2" Type="http://schemas.openxmlformats.org/officeDocument/2006/relationships/image" Target="../media/image42.emf" /></Relationships>
</file>

<file path=ppt/drawings/_rels/vmlDrawing1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3.wmf" /><Relationship Id="rId2" Type="http://schemas.openxmlformats.org/officeDocument/2006/relationships/image" Target="../media/image44.wmf" /><Relationship Id="rId3" Type="http://schemas.openxmlformats.org/officeDocument/2006/relationships/image" Target="../media/image45.wmf" /><Relationship Id="rId4" Type="http://schemas.openxmlformats.org/officeDocument/2006/relationships/image" Target="../media/image46.wmf" /><Relationship Id="rId5" Type="http://schemas.openxmlformats.org/officeDocument/2006/relationships/image" Target="../media/image47.wmf" /><Relationship Id="rId6" Type="http://schemas.openxmlformats.org/officeDocument/2006/relationships/image" Target="../media/image48.wmf" /><Relationship Id="rId7" Type="http://schemas.openxmlformats.org/officeDocument/2006/relationships/image" Target="../media/image49.wmf" /><Relationship Id="rId8" Type="http://schemas.openxmlformats.org/officeDocument/2006/relationships/image" Target="../media/image50.wmf" /></Relationships>
</file>

<file path=ppt/drawings/_rels/vmlDrawing1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1.emf" /></Relationships>
</file>

<file path=ppt/drawings/_rels/vmlDrawing1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2.emf" /></Relationships>
</file>

<file path=ppt/drawings/_rels/vmlDrawing1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3.emf" /><Relationship Id="rId2" Type="http://schemas.openxmlformats.org/officeDocument/2006/relationships/image" Target="../media/image54.emf" /></Relationships>
</file>

<file path=ppt/drawings/_rels/vmlDrawing1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6.emf" /><Relationship Id="rId2" Type="http://schemas.openxmlformats.org/officeDocument/2006/relationships/image" Target="../media/image57.emf" /></Relationships>
</file>

<file path=ppt/drawings/_rels/vmlDrawing1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9.wmf" /></Relationships>
</file>

<file path=ppt/drawings/_rels/vmlDrawing1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0.wmf" /><Relationship Id="rId2" Type="http://schemas.openxmlformats.org/officeDocument/2006/relationships/image" Target="../media/image61.wmf" /><Relationship Id="rId3" Type="http://schemas.openxmlformats.org/officeDocument/2006/relationships/image" Target="../media/image62.wmf" /><Relationship Id="rId4" Type="http://schemas.openxmlformats.org/officeDocument/2006/relationships/image" Target="../media/image63.wmf" /></Relationships>
</file>

<file path=ppt/drawings/_rels/vmlDrawing1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4.wmf" /><Relationship Id="rId2" Type="http://schemas.openxmlformats.org/officeDocument/2006/relationships/image" Target="../media/image65.wmf" /></Relationships>
</file>

<file path=ppt/drawings/_rels/vmlDrawing1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6.wmf" /><Relationship Id="rId2" Type="http://schemas.openxmlformats.org/officeDocument/2006/relationships/image" Target="../media/image67.wmf" /><Relationship Id="rId3" Type="http://schemas.openxmlformats.org/officeDocument/2006/relationships/image" Target="../media/image68.wmf" /><Relationship Id="rId4" Type="http://schemas.openxmlformats.org/officeDocument/2006/relationships/image" Target="../media/image69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wmf" /><Relationship Id="rId2" Type="http://schemas.openxmlformats.org/officeDocument/2006/relationships/image" Target="../media/image13.wmf" /></Relationships>
</file>

<file path=ppt/drawings/_rels/vmlDrawing2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0.wmf" /></Relationships>
</file>

<file path=ppt/drawings/_rels/vmlDrawing2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1.wmf" /></Relationships>
</file>

<file path=ppt/drawings/_rels/vmlDrawing2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2.wmf" /></Relationships>
</file>

<file path=ppt/drawings/_rels/vmlDrawing2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3.wmf" /><Relationship Id="rId2" Type="http://schemas.openxmlformats.org/officeDocument/2006/relationships/image" Target="../media/image74.wmf" /><Relationship Id="rId3" Type="http://schemas.openxmlformats.org/officeDocument/2006/relationships/image" Target="../media/image75.wmf" /><Relationship Id="rId4" Type="http://schemas.openxmlformats.org/officeDocument/2006/relationships/image" Target="../media/image76.wmf" /><Relationship Id="rId5" Type="http://schemas.openxmlformats.org/officeDocument/2006/relationships/image" Target="../media/image77.wmf" /></Relationships>
</file>

<file path=ppt/drawings/_rels/vmlDrawing2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8.wmf" /></Relationships>
</file>

<file path=ppt/drawings/_rels/vmlDrawing2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9.wmf" /><Relationship Id="rId2" Type="http://schemas.openxmlformats.org/officeDocument/2006/relationships/image" Target="../media/image80.wmf" /></Relationships>
</file>

<file path=ppt/drawings/_rels/vmlDrawing2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1.wmf" /></Relationships>
</file>

<file path=ppt/drawings/_rels/vmlDrawing2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2.wmf" /><Relationship Id="rId2" Type="http://schemas.openxmlformats.org/officeDocument/2006/relationships/image" Target="../media/image83.wmf" /></Relationships>
</file>

<file path=ppt/drawings/_rels/vmlDrawing2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4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9.wmf" /><Relationship Id="rId2" Type="http://schemas.openxmlformats.org/officeDocument/2006/relationships/image" Target="../media/image20.wmf" /><Relationship Id="rId3" Type="http://schemas.openxmlformats.org/officeDocument/2006/relationships/image" Target="../media/image21.wmf" /><Relationship Id="rId4" Type="http://schemas.openxmlformats.org/officeDocument/2006/relationships/image" Target="../media/image22.w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5.wmf" /><Relationship Id="rId2" Type="http://schemas.openxmlformats.org/officeDocument/2006/relationships/image" Target="../media/image26.w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7.wmf" /><Relationship Id="rId2" Type="http://schemas.openxmlformats.org/officeDocument/2006/relationships/image" Target="../media/image28.wmf" /><Relationship Id="rId3" Type="http://schemas.openxmlformats.org/officeDocument/2006/relationships/image" Target="../media/image29.w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0.emf" /><Relationship Id="rId2" Type="http://schemas.openxmlformats.org/officeDocument/2006/relationships/image" Target="../media/image31.emf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2.wmf" /><Relationship Id="rId2" Type="http://schemas.openxmlformats.org/officeDocument/2006/relationships/image" Target="../media/image33.wmf" /><Relationship Id="rId3" Type="http://schemas.openxmlformats.org/officeDocument/2006/relationships/image" Target="../media/image34.wmf" /><Relationship Id="rId4" Type="http://schemas.openxmlformats.org/officeDocument/2006/relationships/image" Target="../media/image36.wmf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7.wmf" /><Relationship Id="rId2" Type="http://schemas.openxmlformats.org/officeDocument/2006/relationships/image" Target="../media/image38.wmf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9.wmf" /><Relationship Id="rId2" Type="http://schemas.openxmlformats.org/officeDocument/2006/relationships/image" Target="../media/image34.wmf" /><Relationship Id="rId3" Type="http://schemas.openxmlformats.org/officeDocument/2006/relationships/image" Target="../media/image40.wmf" /><Relationship Id="rId4" Type="http://schemas.openxmlformats.org/officeDocument/2006/relationships/image" Target="../media/image38.wmf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1.xml" /><Relationship Id="rId2" Type="http://schemas.openxmlformats.org/officeDocument/2006/relationships/tags" Target="../tags/tag22.xml" /><Relationship Id="rId3" Type="http://schemas.openxmlformats.org/officeDocument/2006/relationships/tags" Target="../tags/tag23.xml" /><Relationship Id="rId4" Type="http://schemas.openxmlformats.org/officeDocument/2006/relationships/tags" Target="../tags/tag24.xml" /><Relationship Id="rId5" Type="http://schemas.openxmlformats.org/officeDocument/2006/relationships/tags" Target="../tags/tag25.xml" /><Relationship Id="rId6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4.xml" /><Relationship Id="rId2" Type="http://schemas.openxmlformats.org/officeDocument/2006/relationships/tags" Target="../tags/tag15.xml" /><Relationship Id="rId3" Type="http://schemas.openxmlformats.org/officeDocument/2006/relationships/tags" Target="../tags/tag16.xml" /><Relationship Id="rId4" Type="http://schemas.openxmlformats.org/officeDocument/2006/relationships/tags" Target="../tags/tag17.xml" /><Relationship Id="rId5" Type="http://schemas.openxmlformats.org/officeDocument/2006/relationships/tags" Target="../tags/tag18.xml" /><Relationship Id="rId6" Type="http://schemas.openxmlformats.org/officeDocument/2006/relationships/tags" Target="../tags/tag19.xml" /><Relationship Id="rId7" Type="http://schemas.openxmlformats.org/officeDocument/2006/relationships/tags" Target="../tags/tag20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65.xml" /><Relationship Id="rId4" Type="http://schemas.openxmlformats.org/officeDocument/2006/relationships/tags" Target="../tags/tag266.xml" /><Relationship Id="rId5" Type="http://schemas.openxmlformats.org/officeDocument/2006/relationships/tags" Target="../tags/tag267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03.xml" /><Relationship Id="rId4" Type="http://schemas.openxmlformats.org/officeDocument/2006/relationships/tags" Target="../tags/tag604.xml" /><Relationship Id="rId5" Type="http://schemas.openxmlformats.org/officeDocument/2006/relationships/tags" Target="../tags/tag605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21.xml" /><Relationship Id="rId4" Type="http://schemas.openxmlformats.org/officeDocument/2006/relationships/tags" Target="../tags/tag622.xml" /><Relationship Id="rId5" Type="http://schemas.openxmlformats.org/officeDocument/2006/relationships/tags" Target="../tags/tag623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33.xml" /><Relationship Id="rId4" Type="http://schemas.openxmlformats.org/officeDocument/2006/relationships/tags" Target="../tags/tag634.xml" /><Relationship Id="rId5" Type="http://schemas.openxmlformats.org/officeDocument/2006/relationships/tags" Target="../tags/tag635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63.xml" /><Relationship Id="rId4" Type="http://schemas.openxmlformats.org/officeDocument/2006/relationships/tags" Target="../tags/tag664.xml" /><Relationship Id="rId5" Type="http://schemas.openxmlformats.org/officeDocument/2006/relationships/tags" Target="../tags/tag665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92.xml" /><Relationship Id="rId4" Type="http://schemas.openxmlformats.org/officeDocument/2006/relationships/tags" Target="../tags/tag693.xml" /><Relationship Id="rId5" Type="http://schemas.openxmlformats.org/officeDocument/2006/relationships/tags" Target="../tags/tag694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11.xml" /><Relationship Id="rId4" Type="http://schemas.openxmlformats.org/officeDocument/2006/relationships/tags" Target="../tags/tag712.xml" /><Relationship Id="rId5" Type="http://schemas.openxmlformats.org/officeDocument/2006/relationships/tags" Target="../tags/tag713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23.xml" /><Relationship Id="rId4" Type="http://schemas.openxmlformats.org/officeDocument/2006/relationships/tags" Target="../tags/tag724.xml" /><Relationship Id="rId5" Type="http://schemas.openxmlformats.org/officeDocument/2006/relationships/tags" Target="../tags/tag725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45.xml" /><Relationship Id="rId4" Type="http://schemas.openxmlformats.org/officeDocument/2006/relationships/tags" Target="../tags/tag746.xml" /><Relationship Id="rId5" Type="http://schemas.openxmlformats.org/officeDocument/2006/relationships/tags" Target="../tags/tag747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64.xml" /><Relationship Id="rId4" Type="http://schemas.openxmlformats.org/officeDocument/2006/relationships/tags" Target="../tags/tag765.xml" /><Relationship Id="rId5" Type="http://schemas.openxmlformats.org/officeDocument/2006/relationships/tags" Target="../tags/tag766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79.xml" /><Relationship Id="rId4" Type="http://schemas.openxmlformats.org/officeDocument/2006/relationships/tags" Target="../tags/tag780.xml" /><Relationship Id="rId5" Type="http://schemas.openxmlformats.org/officeDocument/2006/relationships/tags" Target="../tags/tag78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38.xml" /><Relationship Id="rId4" Type="http://schemas.openxmlformats.org/officeDocument/2006/relationships/tags" Target="../tags/tag439.xml" /><Relationship Id="rId5" Type="http://schemas.openxmlformats.org/officeDocument/2006/relationships/tags" Target="../tags/tag440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89.xml" /><Relationship Id="rId4" Type="http://schemas.openxmlformats.org/officeDocument/2006/relationships/tags" Target="../tags/tag790.xml" /><Relationship Id="rId5" Type="http://schemas.openxmlformats.org/officeDocument/2006/relationships/tags" Target="../tags/tag79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15.xml" /><Relationship Id="rId4" Type="http://schemas.openxmlformats.org/officeDocument/2006/relationships/tags" Target="../tags/tag816.xml" /><Relationship Id="rId5" Type="http://schemas.openxmlformats.org/officeDocument/2006/relationships/tags" Target="../tags/tag817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40.xml" /><Relationship Id="rId4" Type="http://schemas.openxmlformats.org/officeDocument/2006/relationships/tags" Target="../tags/tag841.xml" /><Relationship Id="rId5" Type="http://schemas.openxmlformats.org/officeDocument/2006/relationships/tags" Target="../tags/tag842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64.xml" /><Relationship Id="rId4" Type="http://schemas.openxmlformats.org/officeDocument/2006/relationships/tags" Target="../tags/tag865.xml" /><Relationship Id="rId5" Type="http://schemas.openxmlformats.org/officeDocument/2006/relationships/tags" Target="../tags/tag866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51.xml" /><Relationship Id="rId4" Type="http://schemas.openxmlformats.org/officeDocument/2006/relationships/tags" Target="../tags/tag452.xml" /><Relationship Id="rId5" Type="http://schemas.openxmlformats.org/officeDocument/2006/relationships/tags" Target="../tags/tag45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61.xml" /><Relationship Id="rId4" Type="http://schemas.openxmlformats.org/officeDocument/2006/relationships/tags" Target="../tags/tag462.xml" /><Relationship Id="rId5" Type="http://schemas.openxmlformats.org/officeDocument/2006/relationships/tags" Target="../tags/tag463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71.xml" /><Relationship Id="rId4" Type="http://schemas.openxmlformats.org/officeDocument/2006/relationships/tags" Target="../tags/tag472.xml" /><Relationship Id="rId5" Type="http://schemas.openxmlformats.org/officeDocument/2006/relationships/tags" Target="../tags/tag473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88.xml" /><Relationship Id="rId4" Type="http://schemas.openxmlformats.org/officeDocument/2006/relationships/tags" Target="../tags/tag489.xml" /><Relationship Id="rId5" Type="http://schemas.openxmlformats.org/officeDocument/2006/relationships/tags" Target="../tags/tag490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98.xml" /><Relationship Id="rId4" Type="http://schemas.openxmlformats.org/officeDocument/2006/relationships/tags" Target="../tags/tag499.xml" /><Relationship Id="rId5" Type="http://schemas.openxmlformats.org/officeDocument/2006/relationships/tags" Target="../tags/tag500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14.xml" /><Relationship Id="rId4" Type="http://schemas.openxmlformats.org/officeDocument/2006/relationships/tags" Target="../tags/tag515.xml" /><Relationship Id="rId5" Type="http://schemas.openxmlformats.org/officeDocument/2006/relationships/tags" Target="../tags/tag516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59.xml" /><Relationship Id="rId4" Type="http://schemas.openxmlformats.org/officeDocument/2006/relationships/tags" Target="../tags/tag560.xml" /><Relationship Id="rId5" Type="http://schemas.openxmlformats.org/officeDocument/2006/relationships/tags" Target="../tags/tag56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.xml" /><Relationship Id="rId2" Type="http://schemas.openxmlformats.org/officeDocument/2006/relationships/image" Target="../media/image1.png" /><Relationship Id="rId3" Type="http://schemas.openxmlformats.org/officeDocument/2006/relationships/tags" Target="../tags/tag6.xml" /><Relationship Id="rId4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内容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pic>
        <p:nvPicPr>
          <p:cNvPr id="2" name="MasterShapeName" descr="E:/xiao/学科网/内容bg副本.png内容bg副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13" r="1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2.png" /><Relationship Id="rId11" Type="http://schemas.openxmlformats.org/officeDocument/2006/relationships/tags" Target="../tags/tag13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tags" Target="../tags/tag7.xml" /><Relationship Id="rId4" Type="http://schemas.openxmlformats.org/officeDocument/2006/relationships/tags" Target="../tags/tag8.xml" /><Relationship Id="rId5" Type="http://schemas.openxmlformats.org/officeDocument/2006/relationships/tags" Target="../tags/tag9.xml" /><Relationship Id="rId6" Type="http://schemas.openxmlformats.org/officeDocument/2006/relationships/tags" Target="../tags/tag10.xml" /><Relationship Id="rId7" Type="http://schemas.openxmlformats.org/officeDocument/2006/relationships/tags" Target="../tags/tag11.xml" /><Relationship Id="rId8" Type="http://schemas.openxmlformats.org/officeDocument/2006/relationships/tags" Target="../tags/tag12.xml" /><Relationship Id="rId9" Type="http://schemas.openxmlformats.org/officeDocument/2006/relationships/image" Target="file:///D:\qq&#25991;&#20214;\712321467\Image\C2C\Image2\%7b75232B38-A165-1FB7-499C-2E1C792CACB5%7d.png" TargetMode="Externa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</a:defRPr>
            </a:lvl1pPr>
          </a:lstStyle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</a:defRPr>
            </a:lvl1pPr>
          </a:lstStyle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7" name="图片 1073743875" descr="学科网 zxxk.com" title="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 r:link="rId9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/>
          <a:ea typeface="黑体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/>
          <a:ea typeface="黑体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/>
          <a:ea typeface="黑体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/>
          <a:ea typeface="黑体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/>
          <a:ea typeface="黑体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/>
          <a:ea typeface="黑体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3.xml" /><Relationship Id="rId11" Type="http://schemas.openxmlformats.org/officeDocument/2006/relationships/tags" Target="../tags/tag34.xml" /><Relationship Id="rId12" Type="http://schemas.openxmlformats.org/officeDocument/2006/relationships/tags" Target="../tags/tag35.xml" /><Relationship Id="rId13" Type="http://schemas.openxmlformats.org/officeDocument/2006/relationships/tags" Target="../tags/tag36.xml" /><Relationship Id="rId14" Type="http://schemas.openxmlformats.org/officeDocument/2006/relationships/tags" Target="../tags/tag37.xml" /><Relationship Id="rId15" Type="http://schemas.openxmlformats.org/officeDocument/2006/relationships/tags" Target="../tags/tag38.xml" /><Relationship Id="rId16" Type="http://schemas.openxmlformats.org/officeDocument/2006/relationships/tags" Target="../tags/tag39.xml" /><Relationship Id="rId17" Type="http://schemas.openxmlformats.org/officeDocument/2006/relationships/tags" Target="../tags/tag40.xml" /><Relationship Id="rId18" Type="http://schemas.openxmlformats.org/officeDocument/2006/relationships/tags" Target="../tags/tag41.xml" /><Relationship Id="rId19" Type="http://schemas.openxmlformats.org/officeDocument/2006/relationships/tags" Target="../tags/tag42.xml" /><Relationship Id="rId2" Type="http://schemas.openxmlformats.org/officeDocument/2006/relationships/tags" Target="../tags/tag26.xml" /><Relationship Id="rId20" Type="http://schemas.openxmlformats.org/officeDocument/2006/relationships/tags" Target="../tags/tag43.xml" /><Relationship Id="rId21" Type="http://schemas.openxmlformats.org/officeDocument/2006/relationships/tags" Target="../tags/tag44.xml" /><Relationship Id="rId22" Type="http://schemas.openxmlformats.org/officeDocument/2006/relationships/tags" Target="../tags/tag45.xml" /><Relationship Id="rId23" Type="http://schemas.openxmlformats.org/officeDocument/2006/relationships/tags" Target="../tags/tag46.xml" /><Relationship Id="rId24" Type="http://schemas.openxmlformats.org/officeDocument/2006/relationships/tags" Target="../tags/tag47.xml" /><Relationship Id="rId25" Type="http://schemas.openxmlformats.org/officeDocument/2006/relationships/tags" Target="../tags/tag48.xml" /><Relationship Id="rId26" Type="http://schemas.openxmlformats.org/officeDocument/2006/relationships/tags" Target="../tags/tag49.xml" /><Relationship Id="rId27" Type="http://schemas.openxmlformats.org/officeDocument/2006/relationships/image" Target="../media/image4.png" /><Relationship Id="rId28" Type="http://schemas.openxmlformats.org/officeDocument/2006/relationships/tags" Target="../tags/tag50.xml" /><Relationship Id="rId29" Type="http://schemas.openxmlformats.org/officeDocument/2006/relationships/tags" Target="../tags/tag51.xml" /><Relationship Id="rId3" Type="http://schemas.openxmlformats.org/officeDocument/2006/relationships/image" Target="../media/image3.png" /><Relationship Id="rId30" Type="http://schemas.openxmlformats.org/officeDocument/2006/relationships/tags" Target="../tags/tag52.xml" /><Relationship Id="rId4" Type="http://schemas.openxmlformats.org/officeDocument/2006/relationships/tags" Target="../tags/tag27.xml" /><Relationship Id="rId5" Type="http://schemas.openxmlformats.org/officeDocument/2006/relationships/tags" Target="../tags/tag28.xml" /><Relationship Id="rId6" Type="http://schemas.openxmlformats.org/officeDocument/2006/relationships/tags" Target="../tags/tag29.xml" /><Relationship Id="rId7" Type="http://schemas.openxmlformats.org/officeDocument/2006/relationships/tags" Target="../tags/tag30.xml" /><Relationship Id="rId8" Type="http://schemas.openxmlformats.org/officeDocument/2006/relationships/tags" Target="../tags/tag31.xml" /><Relationship Id="rId9" Type="http://schemas.openxmlformats.org/officeDocument/2006/relationships/tags" Target="../tags/tag32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04.xml" /><Relationship Id="rId11" Type="http://schemas.openxmlformats.org/officeDocument/2006/relationships/image" Target="../media/image16.png" /><Relationship Id="rId12" Type="http://schemas.openxmlformats.org/officeDocument/2006/relationships/tags" Target="../tags/tag205.xml" /><Relationship Id="rId13" Type="http://schemas.openxmlformats.org/officeDocument/2006/relationships/tags" Target="../tags/tag206.xml" /><Relationship Id="rId14" Type="http://schemas.openxmlformats.org/officeDocument/2006/relationships/tags" Target="../tags/tag207.xml" /><Relationship Id="rId15" Type="http://schemas.openxmlformats.org/officeDocument/2006/relationships/tags" Target="../tags/tag208.xml" /><Relationship Id="rId16" Type="http://schemas.openxmlformats.org/officeDocument/2006/relationships/tags" Target="../tags/tag209.xml" /><Relationship Id="rId17" Type="http://schemas.openxmlformats.org/officeDocument/2006/relationships/image" Target="../media/image17.png" /><Relationship Id="rId18" Type="http://schemas.openxmlformats.org/officeDocument/2006/relationships/tags" Target="../tags/tag210.xml" /><Relationship Id="rId19" Type="http://schemas.openxmlformats.org/officeDocument/2006/relationships/tags" Target="../tags/tag211.xml" /><Relationship Id="rId2" Type="http://schemas.openxmlformats.org/officeDocument/2006/relationships/tags" Target="../tags/tag197.xml" /><Relationship Id="rId20" Type="http://schemas.openxmlformats.org/officeDocument/2006/relationships/tags" Target="../tags/tag212.xml" /><Relationship Id="rId21" Type="http://schemas.openxmlformats.org/officeDocument/2006/relationships/tags" Target="../tags/tag213.xml" /><Relationship Id="rId22" Type="http://schemas.openxmlformats.org/officeDocument/2006/relationships/image" Target="../media/image18.png" /><Relationship Id="rId3" Type="http://schemas.openxmlformats.org/officeDocument/2006/relationships/image" Target="../media/image5.png" /><Relationship Id="rId4" Type="http://schemas.openxmlformats.org/officeDocument/2006/relationships/tags" Target="../tags/tag198.xml" /><Relationship Id="rId5" Type="http://schemas.openxmlformats.org/officeDocument/2006/relationships/tags" Target="../tags/tag199.xml" /><Relationship Id="rId6" Type="http://schemas.openxmlformats.org/officeDocument/2006/relationships/tags" Target="../tags/tag200.xml" /><Relationship Id="rId7" Type="http://schemas.openxmlformats.org/officeDocument/2006/relationships/tags" Target="../tags/tag201.xml" /><Relationship Id="rId8" Type="http://schemas.openxmlformats.org/officeDocument/2006/relationships/tags" Target="../tags/tag202.xml" /><Relationship Id="rId9" Type="http://schemas.openxmlformats.org/officeDocument/2006/relationships/tags" Target="../tags/tag203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21.xml" /><Relationship Id="rId11" Type="http://schemas.openxmlformats.org/officeDocument/2006/relationships/tags" Target="../tags/tag222.xml" /><Relationship Id="rId12" Type="http://schemas.openxmlformats.org/officeDocument/2006/relationships/oleObject" Target="../embeddings/oleObject4.bin" TargetMode="Internal" /><Relationship Id="rId13" Type="http://schemas.openxmlformats.org/officeDocument/2006/relationships/image" Target="../media/image19.wmf" /><Relationship Id="rId14" Type="http://schemas.openxmlformats.org/officeDocument/2006/relationships/tags" Target="../tags/tag223.xml" /><Relationship Id="rId15" Type="http://schemas.openxmlformats.org/officeDocument/2006/relationships/oleObject" Target="../embeddings/oleObject5.bin" TargetMode="Internal" /><Relationship Id="rId16" Type="http://schemas.openxmlformats.org/officeDocument/2006/relationships/image" Target="../media/image20.wmf" /><Relationship Id="rId17" Type="http://schemas.openxmlformats.org/officeDocument/2006/relationships/tags" Target="../tags/tag224.xml" /><Relationship Id="rId18" Type="http://schemas.openxmlformats.org/officeDocument/2006/relationships/oleObject" Target="../embeddings/oleObject6.bin" TargetMode="Internal" /><Relationship Id="rId19" Type="http://schemas.openxmlformats.org/officeDocument/2006/relationships/image" Target="../media/image21.wmf" /><Relationship Id="rId2" Type="http://schemas.openxmlformats.org/officeDocument/2006/relationships/tags" Target="../tags/tag214.xml" /><Relationship Id="rId20" Type="http://schemas.openxmlformats.org/officeDocument/2006/relationships/tags" Target="../tags/tag225.xml" /><Relationship Id="rId21" Type="http://schemas.openxmlformats.org/officeDocument/2006/relationships/tags" Target="../tags/tag226.xml" /><Relationship Id="rId22" Type="http://schemas.openxmlformats.org/officeDocument/2006/relationships/tags" Target="../tags/tag227.xml" /><Relationship Id="rId23" Type="http://schemas.openxmlformats.org/officeDocument/2006/relationships/tags" Target="../tags/tag228.xml" /><Relationship Id="rId24" Type="http://schemas.openxmlformats.org/officeDocument/2006/relationships/oleObject" Target="../embeddings/oleObject7.bin" TargetMode="Internal" /><Relationship Id="rId25" Type="http://schemas.openxmlformats.org/officeDocument/2006/relationships/image" Target="../media/image22.wmf" /><Relationship Id="rId26" Type="http://schemas.openxmlformats.org/officeDocument/2006/relationships/vmlDrawing" Target="../drawings/vmlDrawing3.vml" /><Relationship Id="rId3" Type="http://schemas.openxmlformats.org/officeDocument/2006/relationships/image" Target="../media/image5.png" /><Relationship Id="rId4" Type="http://schemas.openxmlformats.org/officeDocument/2006/relationships/tags" Target="../tags/tag215.xml" /><Relationship Id="rId5" Type="http://schemas.openxmlformats.org/officeDocument/2006/relationships/tags" Target="../tags/tag216.xml" /><Relationship Id="rId6" Type="http://schemas.openxmlformats.org/officeDocument/2006/relationships/tags" Target="../tags/tag217.xml" /><Relationship Id="rId7" Type="http://schemas.openxmlformats.org/officeDocument/2006/relationships/tags" Target="../tags/tag218.xml" /><Relationship Id="rId8" Type="http://schemas.openxmlformats.org/officeDocument/2006/relationships/tags" Target="../tags/tag219.xml" /><Relationship Id="rId9" Type="http://schemas.openxmlformats.org/officeDocument/2006/relationships/tags" Target="../tags/tag220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36.xml" /><Relationship Id="rId11" Type="http://schemas.openxmlformats.org/officeDocument/2006/relationships/tags" Target="../tags/tag237.xml" /><Relationship Id="rId12" Type="http://schemas.openxmlformats.org/officeDocument/2006/relationships/tags" Target="../tags/tag238.xml" /><Relationship Id="rId13" Type="http://schemas.openxmlformats.org/officeDocument/2006/relationships/tags" Target="../tags/tag239.xml" /><Relationship Id="rId14" Type="http://schemas.openxmlformats.org/officeDocument/2006/relationships/tags" Target="../tags/tag240.xml" /><Relationship Id="rId15" Type="http://schemas.openxmlformats.org/officeDocument/2006/relationships/image" Target="../media/image23.png" /><Relationship Id="rId16" Type="http://schemas.openxmlformats.org/officeDocument/2006/relationships/tags" Target="../tags/tag241.xml" /><Relationship Id="rId17" Type="http://schemas.openxmlformats.org/officeDocument/2006/relationships/tags" Target="../tags/tag242.xml" /><Relationship Id="rId18" Type="http://schemas.openxmlformats.org/officeDocument/2006/relationships/tags" Target="../tags/tag243.xml" /><Relationship Id="rId19" Type="http://schemas.openxmlformats.org/officeDocument/2006/relationships/tags" Target="../tags/tag244.xml" /><Relationship Id="rId2" Type="http://schemas.openxmlformats.org/officeDocument/2006/relationships/tags" Target="../tags/tag229.xml" /><Relationship Id="rId20" Type="http://schemas.openxmlformats.org/officeDocument/2006/relationships/tags" Target="../tags/tag245.xml" /><Relationship Id="rId21" Type="http://schemas.openxmlformats.org/officeDocument/2006/relationships/image" Target="../media/image24.png" /><Relationship Id="rId22" Type="http://schemas.openxmlformats.org/officeDocument/2006/relationships/tags" Target="../tags/tag246.xml" /><Relationship Id="rId3" Type="http://schemas.openxmlformats.org/officeDocument/2006/relationships/image" Target="../media/image5.png" /><Relationship Id="rId4" Type="http://schemas.openxmlformats.org/officeDocument/2006/relationships/tags" Target="../tags/tag230.xml" /><Relationship Id="rId5" Type="http://schemas.openxmlformats.org/officeDocument/2006/relationships/tags" Target="../tags/tag231.xml" /><Relationship Id="rId6" Type="http://schemas.openxmlformats.org/officeDocument/2006/relationships/tags" Target="../tags/tag232.xml" /><Relationship Id="rId7" Type="http://schemas.openxmlformats.org/officeDocument/2006/relationships/tags" Target="../tags/tag233.xml" /><Relationship Id="rId8" Type="http://schemas.openxmlformats.org/officeDocument/2006/relationships/tags" Target="../tags/tag234.xml" /><Relationship Id="rId9" Type="http://schemas.openxmlformats.org/officeDocument/2006/relationships/tags" Target="../tags/tag235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54.xml" /><Relationship Id="rId11" Type="http://schemas.openxmlformats.org/officeDocument/2006/relationships/oleObject" Target="../embeddings/oleObject8.bin" TargetMode="Internal" /><Relationship Id="rId12" Type="http://schemas.openxmlformats.org/officeDocument/2006/relationships/image" Target="../media/image25.wmf" /><Relationship Id="rId13" Type="http://schemas.openxmlformats.org/officeDocument/2006/relationships/tags" Target="../tags/tag255.xml" /><Relationship Id="rId14" Type="http://schemas.openxmlformats.org/officeDocument/2006/relationships/oleObject" Target="../embeddings/oleObject9.bin" TargetMode="Internal" /><Relationship Id="rId15" Type="http://schemas.openxmlformats.org/officeDocument/2006/relationships/image" Target="../media/image26.wmf" /><Relationship Id="rId16" Type="http://schemas.openxmlformats.org/officeDocument/2006/relationships/vmlDrawing" Target="../drawings/vmlDrawing4.vml" /><Relationship Id="rId2" Type="http://schemas.openxmlformats.org/officeDocument/2006/relationships/tags" Target="../tags/tag247.xml" /><Relationship Id="rId3" Type="http://schemas.openxmlformats.org/officeDocument/2006/relationships/image" Target="../media/image5.png" /><Relationship Id="rId4" Type="http://schemas.openxmlformats.org/officeDocument/2006/relationships/tags" Target="../tags/tag248.xml" /><Relationship Id="rId5" Type="http://schemas.openxmlformats.org/officeDocument/2006/relationships/tags" Target="../tags/tag249.xml" /><Relationship Id="rId6" Type="http://schemas.openxmlformats.org/officeDocument/2006/relationships/tags" Target="../tags/tag250.xml" /><Relationship Id="rId7" Type="http://schemas.openxmlformats.org/officeDocument/2006/relationships/tags" Target="../tags/tag251.xml" /><Relationship Id="rId8" Type="http://schemas.openxmlformats.org/officeDocument/2006/relationships/tags" Target="../tags/tag252.xml" /><Relationship Id="rId9" Type="http://schemas.openxmlformats.org/officeDocument/2006/relationships/tags" Target="../tags/tag25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oleObject" Target="../embeddings/oleObject10.bin" TargetMode="Internal" /><Relationship Id="rId11" Type="http://schemas.openxmlformats.org/officeDocument/2006/relationships/image" Target="../media/image27.wmf" /><Relationship Id="rId12" Type="http://schemas.openxmlformats.org/officeDocument/2006/relationships/tags" Target="../tags/tag263.xml" /><Relationship Id="rId13" Type="http://schemas.openxmlformats.org/officeDocument/2006/relationships/oleObject" Target="../embeddings/oleObject11.bin" TargetMode="Internal" /><Relationship Id="rId14" Type="http://schemas.openxmlformats.org/officeDocument/2006/relationships/image" Target="../media/image28.wmf" /><Relationship Id="rId15" Type="http://schemas.openxmlformats.org/officeDocument/2006/relationships/tags" Target="../tags/tag264.xml" /><Relationship Id="rId16" Type="http://schemas.openxmlformats.org/officeDocument/2006/relationships/oleObject" Target="../embeddings/oleObject12.bin" TargetMode="Internal" /><Relationship Id="rId17" Type="http://schemas.openxmlformats.org/officeDocument/2006/relationships/image" Target="../media/image29.wmf" /><Relationship Id="rId18" Type="http://schemas.openxmlformats.org/officeDocument/2006/relationships/vmlDrawing" Target="../drawings/vmlDrawing5.vml" /><Relationship Id="rId2" Type="http://schemas.openxmlformats.org/officeDocument/2006/relationships/tags" Target="../tags/tag256.xml" /><Relationship Id="rId3" Type="http://schemas.openxmlformats.org/officeDocument/2006/relationships/image" Target="../media/image5.png" /><Relationship Id="rId4" Type="http://schemas.openxmlformats.org/officeDocument/2006/relationships/tags" Target="../tags/tag257.xml" /><Relationship Id="rId5" Type="http://schemas.openxmlformats.org/officeDocument/2006/relationships/tags" Target="../tags/tag258.xml" /><Relationship Id="rId6" Type="http://schemas.openxmlformats.org/officeDocument/2006/relationships/tags" Target="../tags/tag259.xml" /><Relationship Id="rId7" Type="http://schemas.openxmlformats.org/officeDocument/2006/relationships/tags" Target="../tags/tag260.xml" /><Relationship Id="rId8" Type="http://schemas.openxmlformats.org/officeDocument/2006/relationships/tags" Target="../tags/tag261.xml" /><Relationship Id="rId9" Type="http://schemas.openxmlformats.org/officeDocument/2006/relationships/tags" Target="../tags/tag262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oleObject" Target="../embeddings/oleObject13.bin" TargetMode="Internal" /><Relationship Id="rId11" Type="http://schemas.openxmlformats.org/officeDocument/2006/relationships/image" Target="../media/image30.emf" /><Relationship Id="rId12" Type="http://schemas.openxmlformats.org/officeDocument/2006/relationships/tags" Target="../tags/tag274.xml" /><Relationship Id="rId13" Type="http://schemas.openxmlformats.org/officeDocument/2006/relationships/tags" Target="../tags/tag275.xml" /><Relationship Id="rId14" Type="http://schemas.openxmlformats.org/officeDocument/2006/relationships/tags" Target="../tags/tag276.xml" /><Relationship Id="rId15" Type="http://schemas.openxmlformats.org/officeDocument/2006/relationships/oleObject" Target="../embeddings/oleObject14.bin" TargetMode="Internal" /><Relationship Id="rId16" Type="http://schemas.openxmlformats.org/officeDocument/2006/relationships/image" Target="../media/image31.emf" /><Relationship Id="rId17" Type="http://schemas.openxmlformats.org/officeDocument/2006/relationships/vmlDrawing" Target="../drawings/vmlDrawing6.v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268.xml" /><Relationship Id="rId4" Type="http://schemas.openxmlformats.org/officeDocument/2006/relationships/image" Target="../media/image5.png" /><Relationship Id="rId5" Type="http://schemas.openxmlformats.org/officeDocument/2006/relationships/tags" Target="../tags/tag269.xml" /><Relationship Id="rId6" Type="http://schemas.openxmlformats.org/officeDocument/2006/relationships/tags" Target="../tags/tag270.xml" /><Relationship Id="rId7" Type="http://schemas.openxmlformats.org/officeDocument/2006/relationships/tags" Target="../tags/tag271.xml" /><Relationship Id="rId8" Type="http://schemas.openxmlformats.org/officeDocument/2006/relationships/tags" Target="../tags/tag272.xml" /><Relationship Id="rId9" Type="http://schemas.openxmlformats.org/officeDocument/2006/relationships/tags" Target="../tags/tag273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84.xml" /><Relationship Id="rId11" Type="http://schemas.openxmlformats.org/officeDocument/2006/relationships/tags" Target="../tags/tag285.xml" /><Relationship Id="rId2" Type="http://schemas.openxmlformats.org/officeDocument/2006/relationships/tags" Target="../tags/tag277.xml" /><Relationship Id="rId3" Type="http://schemas.openxmlformats.org/officeDocument/2006/relationships/image" Target="../media/image5.png" /><Relationship Id="rId4" Type="http://schemas.openxmlformats.org/officeDocument/2006/relationships/tags" Target="../tags/tag278.xml" /><Relationship Id="rId5" Type="http://schemas.openxmlformats.org/officeDocument/2006/relationships/tags" Target="../tags/tag279.xml" /><Relationship Id="rId6" Type="http://schemas.openxmlformats.org/officeDocument/2006/relationships/tags" Target="../tags/tag280.xml" /><Relationship Id="rId7" Type="http://schemas.openxmlformats.org/officeDocument/2006/relationships/tags" Target="../tags/tag281.xml" /><Relationship Id="rId8" Type="http://schemas.openxmlformats.org/officeDocument/2006/relationships/tags" Target="../tags/tag282.xml" /><Relationship Id="rId9" Type="http://schemas.openxmlformats.org/officeDocument/2006/relationships/tags" Target="../tags/tag283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93.xml" /><Relationship Id="rId11" Type="http://schemas.openxmlformats.org/officeDocument/2006/relationships/tags" Target="../tags/tag294.xml" /><Relationship Id="rId12" Type="http://schemas.openxmlformats.org/officeDocument/2006/relationships/tags" Target="../tags/tag295.xml" /><Relationship Id="rId13" Type="http://schemas.openxmlformats.org/officeDocument/2006/relationships/tags" Target="../tags/tag296.xml" /><Relationship Id="rId14" Type="http://schemas.openxmlformats.org/officeDocument/2006/relationships/tags" Target="../tags/tag297.xml" /><Relationship Id="rId15" Type="http://schemas.openxmlformats.org/officeDocument/2006/relationships/tags" Target="../tags/tag298.xml" /><Relationship Id="rId2" Type="http://schemas.openxmlformats.org/officeDocument/2006/relationships/tags" Target="../tags/tag286.xml" /><Relationship Id="rId3" Type="http://schemas.openxmlformats.org/officeDocument/2006/relationships/image" Target="../media/image5.png" /><Relationship Id="rId4" Type="http://schemas.openxmlformats.org/officeDocument/2006/relationships/tags" Target="../tags/tag287.xml" /><Relationship Id="rId5" Type="http://schemas.openxmlformats.org/officeDocument/2006/relationships/tags" Target="../tags/tag288.xml" /><Relationship Id="rId6" Type="http://schemas.openxmlformats.org/officeDocument/2006/relationships/tags" Target="../tags/tag289.xml" /><Relationship Id="rId7" Type="http://schemas.openxmlformats.org/officeDocument/2006/relationships/tags" Target="../tags/tag290.xml" /><Relationship Id="rId8" Type="http://schemas.openxmlformats.org/officeDocument/2006/relationships/tags" Target="../tags/tag291.xml" /><Relationship Id="rId9" Type="http://schemas.openxmlformats.org/officeDocument/2006/relationships/tags" Target="../tags/tag292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06.xml" /><Relationship Id="rId11" Type="http://schemas.openxmlformats.org/officeDocument/2006/relationships/tags" Target="../tags/tag307.xml" /><Relationship Id="rId12" Type="http://schemas.openxmlformats.org/officeDocument/2006/relationships/tags" Target="../tags/tag308.xml" /><Relationship Id="rId13" Type="http://schemas.openxmlformats.org/officeDocument/2006/relationships/tags" Target="../tags/tag309.xml" /><Relationship Id="rId14" Type="http://schemas.openxmlformats.org/officeDocument/2006/relationships/tags" Target="../tags/tag310.xml" /><Relationship Id="rId15" Type="http://schemas.openxmlformats.org/officeDocument/2006/relationships/tags" Target="../tags/tag311.xml" /><Relationship Id="rId16" Type="http://schemas.openxmlformats.org/officeDocument/2006/relationships/tags" Target="../tags/tag312.xml" /><Relationship Id="rId17" Type="http://schemas.openxmlformats.org/officeDocument/2006/relationships/tags" Target="../tags/tag313.xml" /><Relationship Id="rId18" Type="http://schemas.openxmlformats.org/officeDocument/2006/relationships/tags" Target="../tags/tag314.xml" /><Relationship Id="rId19" Type="http://schemas.openxmlformats.org/officeDocument/2006/relationships/tags" Target="../tags/tag315.xml" /><Relationship Id="rId2" Type="http://schemas.openxmlformats.org/officeDocument/2006/relationships/tags" Target="../tags/tag299.xml" /><Relationship Id="rId20" Type="http://schemas.openxmlformats.org/officeDocument/2006/relationships/tags" Target="../tags/tag316.xml" /><Relationship Id="rId21" Type="http://schemas.openxmlformats.org/officeDocument/2006/relationships/tags" Target="../tags/tag317.xml" /><Relationship Id="rId22" Type="http://schemas.openxmlformats.org/officeDocument/2006/relationships/tags" Target="../tags/tag318.xml" /><Relationship Id="rId23" Type="http://schemas.openxmlformats.org/officeDocument/2006/relationships/tags" Target="../tags/tag319.xml" /><Relationship Id="rId24" Type="http://schemas.openxmlformats.org/officeDocument/2006/relationships/tags" Target="../tags/tag320.xml" /><Relationship Id="rId25" Type="http://schemas.openxmlformats.org/officeDocument/2006/relationships/tags" Target="../tags/tag321.xml" /><Relationship Id="rId26" Type="http://schemas.openxmlformats.org/officeDocument/2006/relationships/tags" Target="../tags/tag322.xml" /><Relationship Id="rId27" Type="http://schemas.openxmlformats.org/officeDocument/2006/relationships/tags" Target="../tags/tag323.xml" /><Relationship Id="rId28" Type="http://schemas.openxmlformats.org/officeDocument/2006/relationships/tags" Target="../tags/tag324.xml" /><Relationship Id="rId29" Type="http://schemas.openxmlformats.org/officeDocument/2006/relationships/tags" Target="../tags/tag325.xml" /><Relationship Id="rId3" Type="http://schemas.openxmlformats.org/officeDocument/2006/relationships/image" Target="../media/image6.png" /><Relationship Id="rId30" Type="http://schemas.openxmlformats.org/officeDocument/2006/relationships/tags" Target="../tags/tag326.xml" /><Relationship Id="rId31" Type="http://schemas.openxmlformats.org/officeDocument/2006/relationships/tags" Target="../tags/tag327.xml" /><Relationship Id="rId32" Type="http://schemas.openxmlformats.org/officeDocument/2006/relationships/tags" Target="../tags/tag328.xml" /><Relationship Id="rId33" Type="http://schemas.openxmlformats.org/officeDocument/2006/relationships/tags" Target="../tags/tag329.xml" /><Relationship Id="rId34" Type="http://schemas.openxmlformats.org/officeDocument/2006/relationships/tags" Target="../tags/tag330.xml" /><Relationship Id="rId35" Type="http://schemas.openxmlformats.org/officeDocument/2006/relationships/tags" Target="../tags/tag331.xml" /><Relationship Id="rId36" Type="http://schemas.openxmlformats.org/officeDocument/2006/relationships/tags" Target="../tags/tag332.xml" /><Relationship Id="rId4" Type="http://schemas.openxmlformats.org/officeDocument/2006/relationships/tags" Target="../tags/tag300.xml" /><Relationship Id="rId5" Type="http://schemas.openxmlformats.org/officeDocument/2006/relationships/tags" Target="../tags/tag301.xml" /><Relationship Id="rId6" Type="http://schemas.openxmlformats.org/officeDocument/2006/relationships/tags" Target="../tags/tag302.xml" /><Relationship Id="rId7" Type="http://schemas.openxmlformats.org/officeDocument/2006/relationships/tags" Target="../tags/tag303.xml" /><Relationship Id="rId8" Type="http://schemas.openxmlformats.org/officeDocument/2006/relationships/tags" Target="../tags/tag304.xml" /><Relationship Id="rId9" Type="http://schemas.openxmlformats.org/officeDocument/2006/relationships/tags" Target="../tags/tag305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32.wmf" /><Relationship Id="rId11" Type="http://schemas.openxmlformats.org/officeDocument/2006/relationships/tags" Target="../tags/tag339.xml" /><Relationship Id="rId12" Type="http://schemas.openxmlformats.org/officeDocument/2006/relationships/oleObject" Target="../embeddings/oleObject16.bin" TargetMode="Internal" /><Relationship Id="rId13" Type="http://schemas.openxmlformats.org/officeDocument/2006/relationships/image" Target="../media/image33.wmf" /><Relationship Id="rId14" Type="http://schemas.openxmlformats.org/officeDocument/2006/relationships/tags" Target="../tags/tag340.xml" /><Relationship Id="rId15" Type="http://schemas.openxmlformats.org/officeDocument/2006/relationships/oleObject" Target="../embeddings/oleObject17.bin" TargetMode="Internal" /><Relationship Id="rId16" Type="http://schemas.openxmlformats.org/officeDocument/2006/relationships/image" Target="../media/image34.wmf" /><Relationship Id="rId17" Type="http://schemas.openxmlformats.org/officeDocument/2006/relationships/image" Target="../media/image35.png" /><Relationship Id="rId18" Type="http://schemas.openxmlformats.org/officeDocument/2006/relationships/tags" Target="../tags/tag341.xml" /><Relationship Id="rId19" Type="http://schemas.openxmlformats.org/officeDocument/2006/relationships/tags" Target="../tags/tag342.xml" /><Relationship Id="rId2" Type="http://schemas.openxmlformats.org/officeDocument/2006/relationships/tags" Target="../tags/tag333.xml" /><Relationship Id="rId20" Type="http://schemas.openxmlformats.org/officeDocument/2006/relationships/tags" Target="../tags/tag343.xml" /><Relationship Id="rId21" Type="http://schemas.openxmlformats.org/officeDocument/2006/relationships/tags" Target="../tags/tag344.xml" /><Relationship Id="rId22" Type="http://schemas.openxmlformats.org/officeDocument/2006/relationships/oleObject" Target="../embeddings/oleObject18.bin" TargetMode="Internal" /><Relationship Id="rId23" Type="http://schemas.openxmlformats.org/officeDocument/2006/relationships/image" Target="../media/image36.wmf" /><Relationship Id="rId24" Type="http://schemas.openxmlformats.org/officeDocument/2006/relationships/vmlDrawing" Target="../drawings/vmlDrawing7.vml" /><Relationship Id="rId3" Type="http://schemas.openxmlformats.org/officeDocument/2006/relationships/image" Target="../media/image5.png" /><Relationship Id="rId4" Type="http://schemas.openxmlformats.org/officeDocument/2006/relationships/tags" Target="../tags/tag334.xml" /><Relationship Id="rId5" Type="http://schemas.openxmlformats.org/officeDocument/2006/relationships/tags" Target="../tags/tag335.xml" /><Relationship Id="rId6" Type="http://schemas.openxmlformats.org/officeDocument/2006/relationships/tags" Target="../tags/tag336.xml" /><Relationship Id="rId7" Type="http://schemas.openxmlformats.org/officeDocument/2006/relationships/tags" Target="../tags/tag337.xml" /><Relationship Id="rId8" Type="http://schemas.openxmlformats.org/officeDocument/2006/relationships/tags" Target="../tags/tag338.xml" /><Relationship Id="rId9" Type="http://schemas.openxmlformats.org/officeDocument/2006/relationships/oleObject" Target="../embeddings/oleObject15.bin" TargetMode="Interna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0.xml" /><Relationship Id="rId11" Type="http://schemas.openxmlformats.org/officeDocument/2006/relationships/tags" Target="../tags/tag61.xml" /><Relationship Id="rId12" Type="http://schemas.openxmlformats.org/officeDocument/2006/relationships/tags" Target="../tags/tag62.xml" /><Relationship Id="rId13" Type="http://schemas.openxmlformats.org/officeDocument/2006/relationships/tags" Target="../tags/tag63.xml" /><Relationship Id="rId14" Type="http://schemas.openxmlformats.org/officeDocument/2006/relationships/tags" Target="../tags/tag64.xml" /><Relationship Id="rId15" Type="http://schemas.openxmlformats.org/officeDocument/2006/relationships/tags" Target="../tags/tag65.xml" /><Relationship Id="rId16" Type="http://schemas.openxmlformats.org/officeDocument/2006/relationships/tags" Target="../tags/tag66.xml" /><Relationship Id="rId17" Type="http://schemas.openxmlformats.org/officeDocument/2006/relationships/tags" Target="../tags/tag67.xml" /><Relationship Id="rId18" Type="http://schemas.openxmlformats.org/officeDocument/2006/relationships/tags" Target="../tags/tag68.xml" /><Relationship Id="rId19" Type="http://schemas.openxmlformats.org/officeDocument/2006/relationships/tags" Target="../tags/tag69.xml" /><Relationship Id="rId2" Type="http://schemas.openxmlformats.org/officeDocument/2006/relationships/tags" Target="../tags/tag53.xml" /><Relationship Id="rId3" Type="http://schemas.openxmlformats.org/officeDocument/2006/relationships/image" Target="../media/image5.png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tags" Target="../tags/tag56.xml" /><Relationship Id="rId7" Type="http://schemas.openxmlformats.org/officeDocument/2006/relationships/tags" Target="../tags/tag57.xml" /><Relationship Id="rId8" Type="http://schemas.openxmlformats.org/officeDocument/2006/relationships/tags" Target="../tags/tag58.xml" /><Relationship Id="rId9" Type="http://schemas.openxmlformats.org/officeDocument/2006/relationships/tags" Target="../tags/tag59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51.xml" /><Relationship Id="rId11" Type="http://schemas.openxmlformats.org/officeDocument/2006/relationships/oleObject" Target="../embeddings/oleObject19.bin" TargetMode="Internal" /><Relationship Id="rId12" Type="http://schemas.openxmlformats.org/officeDocument/2006/relationships/image" Target="../media/image37.wmf" /><Relationship Id="rId13" Type="http://schemas.openxmlformats.org/officeDocument/2006/relationships/tags" Target="../tags/tag352.xml" /><Relationship Id="rId14" Type="http://schemas.openxmlformats.org/officeDocument/2006/relationships/oleObject" Target="../embeddings/oleObject20.bin" TargetMode="Internal" /><Relationship Id="rId15" Type="http://schemas.openxmlformats.org/officeDocument/2006/relationships/image" Target="../media/image38.wmf" /><Relationship Id="rId16" Type="http://schemas.openxmlformats.org/officeDocument/2006/relationships/vmlDrawing" Target="../drawings/vmlDrawing8.vml" /><Relationship Id="rId2" Type="http://schemas.openxmlformats.org/officeDocument/2006/relationships/tags" Target="../tags/tag345.xml" /><Relationship Id="rId3" Type="http://schemas.openxmlformats.org/officeDocument/2006/relationships/image" Target="../media/image5.png" /><Relationship Id="rId4" Type="http://schemas.openxmlformats.org/officeDocument/2006/relationships/tags" Target="../tags/tag346.xml" /><Relationship Id="rId5" Type="http://schemas.openxmlformats.org/officeDocument/2006/relationships/tags" Target="../tags/tag347.xml" /><Relationship Id="rId6" Type="http://schemas.openxmlformats.org/officeDocument/2006/relationships/tags" Target="../tags/tag348.xml" /><Relationship Id="rId7" Type="http://schemas.openxmlformats.org/officeDocument/2006/relationships/tags" Target="../tags/tag349.xml" /><Relationship Id="rId8" Type="http://schemas.openxmlformats.org/officeDocument/2006/relationships/image" Target="../media/image35.png" /><Relationship Id="rId9" Type="http://schemas.openxmlformats.org/officeDocument/2006/relationships/tags" Target="../tags/tag350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59.xml" /><Relationship Id="rId11" Type="http://schemas.openxmlformats.org/officeDocument/2006/relationships/oleObject" Target="../embeddings/oleObject21.bin" TargetMode="Internal" /><Relationship Id="rId12" Type="http://schemas.openxmlformats.org/officeDocument/2006/relationships/image" Target="../media/image39.wmf" /><Relationship Id="rId13" Type="http://schemas.openxmlformats.org/officeDocument/2006/relationships/tags" Target="../tags/tag360.xml" /><Relationship Id="rId14" Type="http://schemas.openxmlformats.org/officeDocument/2006/relationships/oleObject" Target="../embeddings/oleObject22.bin" TargetMode="Internal" /><Relationship Id="rId15" Type="http://schemas.openxmlformats.org/officeDocument/2006/relationships/image" Target="../media/image34.wmf" /><Relationship Id="rId16" Type="http://schemas.openxmlformats.org/officeDocument/2006/relationships/tags" Target="../tags/tag361.xml" /><Relationship Id="rId17" Type="http://schemas.openxmlformats.org/officeDocument/2006/relationships/oleObject" Target="../embeddings/oleObject23.bin" TargetMode="Internal" /><Relationship Id="rId18" Type="http://schemas.openxmlformats.org/officeDocument/2006/relationships/image" Target="../media/image40.wmf" /><Relationship Id="rId19" Type="http://schemas.openxmlformats.org/officeDocument/2006/relationships/tags" Target="../tags/tag362.xml" /><Relationship Id="rId2" Type="http://schemas.openxmlformats.org/officeDocument/2006/relationships/tags" Target="../tags/tag353.xml" /><Relationship Id="rId20" Type="http://schemas.openxmlformats.org/officeDocument/2006/relationships/oleObject" Target="../embeddings/oleObject24.bin" TargetMode="Internal" /><Relationship Id="rId21" Type="http://schemas.openxmlformats.org/officeDocument/2006/relationships/image" Target="../media/image38.wmf" /><Relationship Id="rId22" Type="http://schemas.openxmlformats.org/officeDocument/2006/relationships/vmlDrawing" Target="../drawings/vmlDrawing9.vml" /><Relationship Id="rId3" Type="http://schemas.openxmlformats.org/officeDocument/2006/relationships/image" Target="../media/image5.png" /><Relationship Id="rId4" Type="http://schemas.openxmlformats.org/officeDocument/2006/relationships/tags" Target="../tags/tag354.xml" /><Relationship Id="rId5" Type="http://schemas.openxmlformats.org/officeDocument/2006/relationships/tags" Target="../tags/tag355.xml" /><Relationship Id="rId6" Type="http://schemas.openxmlformats.org/officeDocument/2006/relationships/tags" Target="../tags/tag356.xml" /><Relationship Id="rId7" Type="http://schemas.openxmlformats.org/officeDocument/2006/relationships/tags" Target="../tags/tag357.xml" /><Relationship Id="rId8" Type="http://schemas.openxmlformats.org/officeDocument/2006/relationships/image" Target="../media/image35.png" /><Relationship Id="rId9" Type="http://schemas.openxmlformats.org/officeDocument/2006/relationships/tags" Target="../tags/tag358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41.emf" /><Relationship Id="rId11" Type="http://schemas.openxmlformats.org/officeDocument/2006/relationships/tags" Target="../tags/tag369.xml" /><Relationship Id="rId12" Type="http://schemas.openxmlformats.org/officeDocument/2006/relationships/tags" Target="../tags/tag370.xml" /><Relationship Id="rId13" Type="http://schemas.openxmlformats.org/officeDocument/2006/relationships/tags" Target="../tags/tag371.xml" /><Relationship Id="rId14" Type="http://schemas.openxmlformats.org/officeDocument/2006/relationships/oleObject" Target="../embeddings/oleObject26.bin" TargetMode="Internal" /><Relationship Id="rId15" Type="http://schemas.openxmlformats.org/officeDocument/2006/relationships/image" Target="../media/image42.emf" /><Relationship Id="rId16" Type="http://schemas.openxmlformats.org/officeDocument/2006/relationships/vmlDrawing" Target="../drawings/vmlDrawing10.vml" /><Relationship Id="rId2" Type="http://schemas.openxmlformats.org/officeDocument/2006/relationships/tags" Target="../tags/tag363.xml" /><Relationship Id="rId3" Type="http://schemas.openxmlformats.org/officeDocument/2006/relationships/image" Target="../media/image5.png" /><Relationship Id="rId4" Type="http://schemas.openxmlformats.org/officeDocument/2006/relationships/tags" Target="../tags/tag364.xml" /><Relationship Id="rId5" Type="http://schemas.openxmlformats.org/officeDocument/2006/relationships/tags" Target="../tags/tag365.xml" /><Relationship Id="rId6" Type="http://schemas.openxmlformats.org/officeDocument/2006/relationships/tags" Target="../tags/tag366.xml" /><Relationship Id="rId7" Type="http://schemas.openxmlformats.org/officeDocument/2006/relationships/tags" Target="../tags/tag367.xml" /><Relationship Id="rId8" Type="http://schemas.openxmlformats.org/officeDocument/2006/relationships/tags" Target="../tags/tag368.xml" /><Relationship Id="rId9" Type="http://schemas.openxmlformats.org/officeDocument/2006/relationships/oleObject" Target="../embeddings/oleObject25.bin" TargetMode="Interna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79.xml" /><Relationship Id="rId11" Type="http://schemas.openxmlformats.org/officeDocument/2006/relationships/tags" Target="../tags/tag380.xml" /><Relationship Id="rId12" Type="http://schemas.openxmlformats.org/officeDocument/2006/relationships/tags" Target="../tags/tag381.xml" /><Relationship Id="rId13" Type="http://schemas.openxmlformats.org/officeDocument/2006/relationships/oleObject" Target="../embeddings/oleObject27.bin" TargetMode="Internal" /><Relationship Id="rId14" Type="http://schemas.openxmlformats.org/officeDocument/2006/relationships/image" Target="../media/image43.wmf" /><Relationship Id="rId15" Type="http://schemas.openxmlformats.org/officeDocument/2006/relationships/tags" Target="../tags/tag382.xml" /><Relationship Id="rId16" Type="http://schemas.openxmlformats.org/officeDocument/2006/relationships/tags" Target="../tags/tag383.xml" /><Relationship Id="rId17" Type="http://schemas.openxmlformats.org/officeDocument/2006/relationships/tags" Target="../tags/tag384.xml" /><Relationship Id="rId18" Type="http://schemas.openxmlformats.org/officeDocument/2006/relationships/tags" Target="../tags/tag385.xml" /><Relationship Id="rId19" Type="http://schemas.openxmlformats.org/officeDocument/2006/relationships/oleObject" Target="../embeddings/oleObject28.bin" TargetMode="Internal" /><Relationship Id="rId2" Type="http://schemas.openxmlformats.org/officeDocument/2006/relationships/tags" Target="../tags/tag372.xml" /><Relationship Id="rId20" Type="http://schemas.openxmlformats.org/officeDocument/2006/relationships/image" Target="../media/image44.wmf" /><Relationship Id="rId21" Type="http://schemas.openxmlformats.org/officeDocument/2006/relationships/tags" Target="../tags/tag386.xml" /><Relationship Id="rId22" Type="http://schemas.openxmlformats.org/officeDocument/2006/relationships/oleObject" Target="../embeddings/oleObject29.bin" TargetMode="Internal" /><Relationship Id="rId23" Type="http://schemas.openxmlformats.org/officeDocument/2006/relationships/image" Target="../media/image45.wmf" /><Relationship Id="rId24" Type="http://schemas.openxmlformats.org/officeDocument/2006/relationships/tags" Target="../tags/tag387.xml" /><Relationship Id="rId25" Type="http://schemas.openxmlformats.org/officeDocument/2006/relationships/oleObject" Target="../embeddings/oleObject30.bin" TargetMode="Internal" /><Relationship Id="rId26" Type="http://schemas.openxmlformats.org/officeDocument/2006/relationships/image" Target="../media/image46.wmf" /><Relationship Id="rId27" Type="http://schemas.openxmlformats.org/officeDocument/2006/relationships/tags" Target="../tags/tag388.xml" /><Relationship Id="rId28" Type="http://schemas.openxmlformats.org/officeDocument/2006/relationships/oleObject" Target="../embeddings/oleObject31.bin" TargetMode="Internal" /><Relationship Id="rId29" Type="http://schemas.openxmlformats.org/officeDocument/2006/relationships/tags" Target="../tags/tag389.xml" /><Relationship Id="rId3" Type="http://schemas.openxmlformats.org/officeDocument/2006/relationships/image" Target="../media/image5.png" /><Relationship Id="rId30" Type="http://schemas.openxmlformats.org/officeDocument/2006/relationships/tags" Target="../tags/tag390.xml" /><Relationship Id="rId31" Type="http://schemas.openxmlformats.org/officeDocument/2006/relationships/tags" Target="../tags/tag391.xml" /><Relationship Id="rId32" Type="http://schemas.openxmlformats.org/officeDocument/2006/relationships/tags" Target="../tags/tag392.xml" /><Relationship Id="rId33" Type="http://schemas.openxmlformats.org/officeDocument/2006/relationships/oleObject" Target="../embeddings/oleObject32.bin" TargetMode="Internal" /><Relationship Id="rId34" Type="http://schemas.openxmlformats.org/officeDocument/2006/relationships/image" Target="../media/image47.wmf" /><Relationship Id="rId35" Type="http://schemas.openxmlformats.org/officeDocument/2006/relationships/tags" Target="../tags/tag393.xml" /><Relationship Id="rId36" Type="http://schemas.openxmlformats.org/officeDocument/2006/relationships/oleObject" Target="../embeddings/oleObject33.bin" TargetMode="Internal" /><Relationship Id="rId37" Type="http://schemas.openxmlformats.org/officeDocument/2006/relationships/image" Target="../media/image48.wmf" /><Relationship Id="rId38" Type="http://schemas.openxmlformats.org/officeDocument/2006/relationships/tags" Target="../tags/tag394.xml" /><Relationship Id="rId39" Type="http://schemas.openxmlformats.org/officeDocument/2006/relationships/oleObject" Target="../embeddings/oleObject34.bin" TargetMode="Internal" /><Relationship Id="rId4" Type="http://schemas.openxmlformats.org/officeDocument/2006/relationships/tags" Target="../tags/tag373.xml" /><Relationship Id="rId40" Type="http://schemas.openxmlformats.org/officeDocument/2006/relationships/tags" Target="../tags/tag395.xml" /><Relationship Id="rId41" Type="http://schemas.openxmlformats.org/officeDocument/2006/relationships/tags" Target="../tags/tag396.xml" /><Relationship Id="rId42" Type="http://schemas.openxmlformats.org/officeDocument/2006/relationships/tags" Target="../tags/tag397.xml" /><Relationship Id="rId43" Type="http://schemas.openxmlformats.org/officeDocument/2006/relationships/tags" Target="../tags/tag398.xml" /><Relationship Id="rId44" Type="http://schemas.openxmlformats.org/officeDocument/2006/relationships/oleObject" Target="../embeddings/oleObject35.bin" TargetMode="Internal" /><Relationship Id="rId45" Type="http://schemas.openxmlformats.org/officeDocument/2006/relationships/image" Target="../media/image49.wmf" /><Relationship Id="rId46" Type="http://schemas.openxmlformats.org/officeDocument/2006/relationships/tags" Target="../tags/tag399.xml" /><Relationship Id="rId47" Type="http://schemas.openxmlformats.org/officeDocument/2006/relationships/oleObject" Target="../embeddings/oleObject36.bin" TargetMode="Internal" /><Relationship Id="rId48" Type="http://schemas.openxmlformats.org/officeDocument/2006/relationships/image" Target="../media/image50.wmf" /><Relationship Id="rId49" Type="http://schemas.openxmlformats.org/officeDocument/2006/relationships/tags" Target="../tags/tag400.xml" /><Relationship Id="rId5" Type="http://schemas.openxmlformats.org/officeDocument/2006/relationships/tags" Target="../tags/tag374.xml" /><Relationship Id="rId50" Type="http://schemas.openxmlformats.org/officeDocument/2006/relationships/oleObject" Target="../embeddings/oleObject37.bin" TargetMode="Internal" /><Relationship Id="rId51" Type="http://schemas.openxmlformats.org/officeDocument/2006/relationships/tags" Target="../tags/tag401.xml" /><Relationship Id="rId52" Type="http://schemas.openxmlformats.org/officeDocument/2006/relationships/tags" Target="../tags/tag402.xml" /><Relationship Id="rId53" Type="http://schemas.openxmlformats.org/officeDocument/2006/relationships/tags" Target="../tags/tag403.xml" /><Relationship Id="rId54" Type="http://schemas.openxmlformats.org/officeDocument/2006/relationships/vmlDrawing" Target="../drawings/vmlDrawing11.vml" /><Relationship Id="rId6" Type="http://schemas.openxmlformats.org/officeDocument/2006/relationships/tags" Target="../tags/tag375.xml" /><Relationship Id="rId7" Type="http://schemas.openxmlformats.org/officeDocument/2006/relationships/tags" Target="../tags/tag376.xml" /><Relationship Id="rId8" Type="http://schemas.openxmlformats.org/officeDocument/2006/relationships/tags" Target="../tags/tag377.xml" /><Relationship Id="rId9" Type="http://schemas.openxmlformats.org/officeDocument/2006/relationships/tags" Target="../tags/tag378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11.xml" /><Relationship Id="rId11" Type="http://schemas.openxmlformats.org/officeDocument/2006/relationships/tags" Target="../tags/tag412.xml" /><Relationship Id="rId12" Type="http://schemas.openxmlformats.org/officeDocument/2006/relationships/tags" Target="../tags/tag413.xml" /><Relationship Id="rId13" Type="http://schemas.openxmlformats.org/officeDocument/2006/relationships/tags" Target="../tags/tag414.xml" /><Relationship Id="rId14" Type="http://schemas.openxmlformats.org/officeDocument/2006/relationships/tags" Target="../tags/tag415.xml" /><Relationship Id="rId15" Type="http://schemas.openxmlformats.org/officeDocument/2006/relationships/tags" Target="../tags/tag416.xml" /><Relationship Id="rId16" Type="http://schemas.openxmlformats.org/officeDocument/2006/relationships/tags" Target="../tags/tag417.xml" /><Relationship Id="rId17" Type="http://schemas.openxmlformats.org/officeDocument/2006/relationships/tags" Target="../tags/tag418.xml" /><Relationship Id="rId18" Type="http://schemas.openxmlformats.org/officeDocument/2006/relationships/tags" Target="../tags/tag419.xml" /><Relationship Id="rId19" Type="http://schemas.openxmlformats.org/officeDocument/2006/relationships/tags" Target="../tags/tag420.xml" /><Relationship Id="rId2" Type="http://schemas.openxmlformats.org/officeDocument/2006/relationships/tags" Target="../tags/tag404.xml" /><Relationship Id="rId20" Type="http://schemas.openxmlformats.org/officeDocument/2006/relationships/tags" Target="../tags/tag421.xml" /><Relationship Id="rId21" Type="http://schemas.openxmlformats.org/officeDocument/2006/relationships/tags" Target="../tags/tag422.xml" /><Relationship Id="rId22" Type="http://schemas.openxmlformats.org/officeDocument/2006/relationships/tags" Target="../tags/tag423.xml" /><Relationship Id="rId23" Type="http://schemas.openxmlformats.org/officeDocument/2006/relationships/tags" Target="../tags/tag424.xml" /><Relationship Id="rId24" Type="http://schemas.openxmlformats.org/officeDocument/2006/relationships/tags" Target="../tags/tag425.xml" /><Relationship Id="rId25" Type="http://schemas.openxmlformats.org/officeDocument/2006/relationships/tags" Target="../tags/tag426.xml" /><Relationship Id="rId26" Type="http://schemas.openxmlformats.org/officeDocument/2006/relationships/tags" Target="../tags/tag427.xml" /><Relationship Id="rId27" Type="http://schemas.openxmlformats.org/officeDocument/2006/relationships/tags" Target="../tags/tag428.xml" /><Relationship Id="rId28" Type="http://schemas.openxmlformats.org/officeDocument/2006/relationships/tags" Target="../tags/tag429.xml" /><Relationship Id="rId29" Type="http://schemas.openxmlformats.org/officeDocument/2006/relationships/tags" Target="../tags/tag430.xml" /><Relationship Id="rId3" Type="http://schemas.openxmlformats.org/officeDocument/2006/relationships/image" Target="../media/image6.png" /><Relationship Id="rId30" Type="http://schemas.openxmlformats.org/officeDocument/2006/relationships/tags" Target="../tags/tag431.xml" /><Relationship Id="rId31" Type="http://schemas.openxmlformats.org/officeDocument/2006/relationships/tags" Target="../tags/tag432.xml" /><Relationship Id="rId32" Type="http://schemas.openxmlformats.org/officeDocument/2006/relationships/tags" Target="../tags/tag433.xml" /><Relationship Id="rId33" Type="http://schemas.openxmlformats.org/officeDocument/2006/relationships/tags" Target="../tags/tag434.xml" /><Relationship Id="rId34" Type="http://schemas.openxmlformats.org/officeDocument/2006/relationships/tags" Target="../tags/tag435.xml" /><Relationship Id="rId35" Type="http://schemas.openxmlformats.org/officeDocument/2006/relationships/tags" Target="../tags/tag436.xml" /><Relationship Id="rId36" Type="http://schemas.openxmlformats.org/officeDocument/2006/relationships/tags" Target="../tags/tag437.xml" /><Relationship Id="rId4" Type="http://schemas.openxmlformats.org/officeDocument/2006/relationships/tags" Target="../tags/tag405.xml" /><Relationship Id="rId5" Type="http://schemas.openxmlformats.org/officeDocument/2006/relationships/tags" Target="../tags/tag406.xml" /><Relationship Id="rId6" Type="http://schemas.openxmlformats.org/officeDocument/2006/relationships/tags" Target="../tags/tag407.xml" /><Relationship Id="rId7" Type="http://schemas.openxmlformats.org/officeDocument/2006/relationships/tags" Target="../tags/tag408.xml" /><Relationship Id="rId8" Type="http://schemas.openxmlformats.org/officeDocument/2006/relationships/tags" Target="../tags/tag409.xml" /><Relationship Id="rId9" Type="http://schemas.openxmlformats.org/officeDocument/2006/relationships/tags" Target="../tags/tag410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47.xml" /><Relationship Id="rId11" Type="http://schemas.openxmlformats.org/officeDocument/2006/relationships/tags" Target="../tags/tag448.xml" /><Relationship Id="rId12" Type="http://schemas.openxmlformats.org/officeDocument/2006/relationships/tags" Target="../tags/tag449.xml" /><Relationship Id="rId13" Type="http://schemas.openxmlformats.org/officeDocument/2006/relationships/tags" Target="../tags/tag450.xml" /><Relationship Id="rId14" Type="http://schemas.openxmlformats.org/officeDocument/2006/relationships/oleObject" Target="../embeddings/oleObject38.bin" TargetMode="Internal" /><Relationship Id="rId15" Type="http://schemas.openxmlformats.org/officeDocument/2006/relationships/image" Target="../media/image51.emf" /><Relationship Id="rId16" Type="http://schemas.openxmlformats.org/officeDocument/2006/relationships/vmlDrawing" Target="../drawings/vmlDrawing12.vml" /><Relationship Id="rId2" Type="http://schemas.openxmlformats.org/officeDocument/2006/relationships/notesSlide" Target="../notesSlides/notesSlide2.xml" /><Relationship Id="rId3" Type="http://schemas.openxmlformats.org/officeDocument/2006/relationships/tags" Target="../tags/tag441.xml" /><Relationship Id="rId4" Type="http://schemas.openxmlformats.org/officeDocument/2006/relationships/image" Target="../media/image5.png" /><Relationship Id="rId5" Type="http://schemas.openxmlformats.org/officeDocument/2006/relationships/tags" Target="../tags/tag442.xml" /><Relationship Id="rId6" Type="http://schemas.openxmlformats.org/officeDocument/2006/relationships/tags" Target="../tags/tag443.xml" /><Relationship Id="rId7" Type="http://schemas.openxmlformats.org/officeDocument/2006/relationships/tags" Target="../tags/tag444.xml" /><Relationship Id="rId8" Type="http://schemas.openxmlformats.org/officeDocument/2006/relationships/tags" Target="../tags/tag445.xml" /><Relationship Id="rId9" Type="http://schemas.openxmlformats.org/officeDocument/2006/relationships/tags" Target="../tags/tag446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60.xml" /><Relationship Id="rId11" Type="http://schemas.openxmlformats.org/officeDocument/2006/relationships/oleObject" Target="../embeddings/oleObject39.bin" TargetMode="Internal" /><Relationship Id="rId12" Type="http://schemas.openxmlformats.org/officeDocument/2006/relationships/image" Target="../media/image52.emf" /><Relationship Id="rId13" Type="http://schemas.openxmlformats.org/officeDocument/2006/relationships/vmlDrawing" Target="../drawings/vmlDrawing13.vml" /><Relationship Id="rId2" Type="http://schemas.openxmlformats.org/officeDocument/2006/relationships/notesSlide" Target="../notesSlides/notesSlide3.xml" /><Relationship Id="rId3" Type="http://schemas.openxmlformats.org/officeDocument/2006/relationships/tags" Target="../tags/tag454.xml" /><Relationship Id="rId4" Type="http://schemas.openxmlformats.org/officeDocument/2006/relationships/image" Target="../media/image5.png" /><Relationship Id="rId5" Type="http://schemas.openxmlformats.org/officeDocument/2006/relationships/tags" Target="../tags/tag455.xml" /><Relationship Id="rId6" Type="http://schemas.openxmlformats.org/officeDocument/2006/relationships/tags" Target="../tags/tag456.xml" /><Relationship Id="rId7" Type="http://schemas.openxmlformats.org/officeDocument/2006/relationships/tags" Target="../tags/tag457.xml" /><Relationship Id="rId8" Type="http://schemas.openxmlformats.org/officeDocument/2006/relationships/tags" Target="../tags/tag458.xml" /><Relationship Id="rId9" Type="http://schemas.openxmlformats.org/officeDocument/2006/relationships/tags" Target="../tags/tag459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70.x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464.xml" /><Relationship Id="rId4" Type="http://schemas.openxmlformats.org/officeDocument/2006/relationships/image" Target="../media/image5.png" /><Relationship Id="rId5" Type="http://schemas.openxmlformats.org/officeDocument/2006/relationships/tags" Target="../tags/tag465.xml" /><Relationship Id="rId6" Type="http://schemas.openxmlformats.org/officeDocument/2006/relationships/tags" Target="../tags/tag466.xml" /><Relationship Id="rId7" Type="http://schemas.openxmlformats.org/officeDocument/2006/relationships/tags" Target="../tags/tag467.xml" /><Relationship Id="rId8" Type="http://schemas.openxmlformats.org/officeDocument/2006/relationships/tags" Target="../tags/tag468.xml" /><Relationship Id="rId9" Type="http://schemas.openxmlformats.org/officeDocument/2006/relationships/tags" Target="../tags/tag469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80.xml" /><Relationship Id="rId11" Type="http://schemas.openxmlformats.org/officeDocument/2006/relationships/tags" Target="../tags/tag481.xml" /><Relationship Id="rId12" Type="http://schemas.openxmlformats.org/officeDocument/2006/relationships/tags" Target="../tags/tag482.xml" /><Relationship Id="rId13" Type="http://schemas.openxmlformats.org/officeDocument/2006/relationships/tags" Target="../tags/tag483.xml" /><Relationship Id="rId14" Type="http://schemas.openxmlformats.org/officeDocument/2006/relationships/oleObject" Target="../embeddings/oleObject40.bin" TargetMode="Internal" /><Relationship Id="rId15" Type="http://schemas.openxmlformats.org/officeDocument/2006/relationships/image" Target="../media/image53.emf" /><Relationship Id="rId16" Type="http://schemas.openxmlformats.org/officeDocument/2006/relationships/tags" Target="../tags/tag484.xml" /><Relationship Id="rId17" Type="http://schemas.openxmlformats.org/officeDocument/2006/relationships/tags" Target="../tags/tag485.xml" /><Relationship Id="rId18" Type="http://schemas.openxmlformats.org/officeDocument/2006/relationships/tags" Target="../tags/tag486.xml" /><Relationship Id="rId19" Type="http://schemas.openxmlformats.org/officeDocument/2006/relationships/oleObject" Target="../embeddings/oleObject41.bin" TargetMode="Internal" /><Relationship Id="rId2" Type="http://schemas.openxmlformats.org/officeDocument/2006/relationships/notesSlide" Target="../notesSlides/notesSlide5.xml" /><Relationship Id="rId20" Type="http://schemas.openxmlformats.org/officeDocument/2006/relationships/image" Target="../media/image54.emf" /><Relationship Id="rId21" Type="http://schemas.openxmlformats.org/officeDocument/2006/relationships/image" Target="../media/image55.png" /><Relationship Id="rId22" Type="http://schemas.openxmlformats.org/officeDocument/2006/relationships/tags" Target="../tags/tag487.xml" /><Relationship Id="rId23" Type="http://schemas.openxmlformats.org/officeDocument/2006/relationships/vmlDrawing" Target="../drawings/vmlDrawing14.vml" /><Relationship Id="rId3" Type="http://schemas.openxmlformats.org/officeDocument/2006/relationships/tags" Target="../tags/tag474.xml" /><Relationship Id="rId4" Type="http://schemas.openxmlformats.org/officeDocument/2006/relationships/image" Target="../media/image5.png" /><Relationship Id="rId5" Type="http://schemas.openxmlformats.org/officeDocument/2006/relationships/tags" Target="../tags/tag475.xml" /><Relationship Id="rId6" Type="http://schemas.openxmlformats.org/officeDocument/2006/relationships/tags" Target="../tags/tag476.xml" /><Relationship Id="rId7" Type="http://schemas.openxmlformats.org/officeDocument/2006/relationships/tags" Target="../tags/tag477.xml" /><Relationship Id="rId8" Type="http://schemas.openxmlformats.org/officeDocument/2006/relationships/tags" Target="../tags/tag478.xml" /><Relationship Id="rId9" Type="http://schemas.openxmlformats.org/officeDocument/2006/relationships/tags" Target="../tags/tag479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97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491.xml" /><Relationship Id="rId4" Type="http://schemas.openxmlformats.org/officeDocument/2006/relationships/image" Target="../media/image5.png" /><Relationship Id="rId5" Type="http://schemas.openxmlformats.org/officeDocument/2006/relationships/tags" Target="../tags/tag492.xml" /><Relationship Id="rId6" Type="http://schemas.openxmlformats.org/officeDocument/2006/relationships/tags" Target="../tags/tag493.xml" /><Relationship Id="rId7" Type="http://schemas.openxmlformats.org/officeDocument/2006/relationships/tags" Target="../tags/tag494.xml" /><Relationship Id="rId8" Type="http://schemas.openxmlformats.org/officeDocument/2006/relationships/tags" Target="../tags/tag495.xml" /><Relationship Id="rId9" Type="http://schemas.openxmlformats.org/officeDocument/2006/relationships/tags" Target="../tags/tag496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7.xml" /><Relationship Id="rId11" Type="http://schemas.openxmlformats.org/officeDocument/2006/relationships/tags" Target="../tags/tag78.xml" /><Relationship Id="rId12" Type="http://schemas.openxmlformats.org/officeDocument/2006/relationships/tags" Target="../tags/tag79.xml" /><Relationship Id="rId13" Type="http://schemas.openxmlformats.org/officeDocument/2006/relationships/tags" Target="../tags/tag80.xml" /><Relationship Id="rId14" Type="http://schemas.openxmlformats.org/officeDocument/2006/relationships/tags" Target="../tags/tag81.xml" /><Relationship Id="rId15" Type="http://schemas.openxmlformats.org/officeDocument/2006/relationships/tags" Target="../tags/tag82.xml" /><Relationship Id="rId16" Type="http://schemas.openxmlformats.org/officeDocument/2006/relationships/tags" Target="../tags/tag83.xml" /><Relationship Id="rId17" Type="http://schemas.openxmlformats.org/officeDocument/2006/relationships/tags" Target="../tags/tag84.xml" /><Relationship Id="rId18" Type="http://schemas.openxmlformats.org/officeDocument/2006/relationships/tags" Target="../tags/tag85.xml" /><Relationship Id="rId19" Type="http://schemas.openxmlformats.org/officeDocument/2006/relationships/tags" Target="../tags/tag86.xml" /><Relationship Id="rId2" Type="http://schemas.openxmlformats.org/officeDocument/2006/relationships/tags" Target="../tags/tag70.xml" /><Relationship Id="rId20" Type="http://schemas.openxmlformats.org/officeDocument/2006/relationships/tags" Target="../tags/tag87.xml" /><Relationship Id="rId21" Type="http://schemas.openxmlformats.org/officeDocument/2006/relationships/tags" Target="../tags/tag88.xml" /><Relationship Id="rId22" Type="http://schemas.openxmlformats.org/officeDocument/2006/relationships/tags" Target="../tags/tag89.xml" /><Relationship Id="rId23" Type="http://schemas.openxmlformats.org/officeDocument/2006/relationships/tags" Target="../tags/tag90.xml" /><Relationship Id="rId24" Type="http://schemas.openxmlformats.org/officeDocument/2006/relationships/tags" Target="../tags/tag91.xml" /><Relationship Id="rId3" Type="http://schemas.openxmlformats.org/officeDocument/2006/relationships/tags" Target="../tags/tag71.xml" /><Relationship Id="rId4" Type="http://schemas.openxmlformats.org/officeDocument/2006/relationships/image" Target="../media/image5.png" /><Relationship Id="rId5" Type="http://schemas.openxmlformats.org/officeDocument/2006/relationships/tags" Target="../tags/tag72.xml" /><Relationship Id="rId6" Type="http://schemas.openxmlformats.org/officeDocument/2006/relationships/tags" Target="../tags/tag73.xml" /><Relationship Id="rId7" Type="http://schemas.openxmlformats.org/officeDocument/2006/relationships/tags" Target="../tags/tag74.xml" /><Relationship Id="rId8" Type="http://schemas.openxmlformats.org/officeDocument/2006/relationships/tags" Target="../tags/tag75.xml" /><Relationship Id="rId9" Type="http://schemas.openxmlformats.org/officeDocument/2006/relationships/tags" Target="../tags/tag76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07.xml" /><Relationship Id="rId11" Type="http://schemas.openxmlformats.org/officeDocument/2006/relationships/tags" Target="../tags/tag508.xml" /><Relationship Id="rId12" Type="http://schemas.openxmlformats.org/officeDocument/2006/relationships/tags" Target="../tags/tag509.xml" /><Relationship Id="rId13" Type="http://schemas.openxmlformats.org/officeDocument/2006/relationships/tags" Target="../tags/tag510.xml" /><Relationship Id="rId14" Type="http://schemas.openxmlformats.org/officeDocument/2006/relationships/oleObject" Target="../embeddings/oleObject42.bin" TargetMode="Internal" /><Relationship Id="rId15" Type="http://schemas.openxmlformats.org/officeDocument/2006/relationships/image" Target="../media/image56.emf" /><Relationship Id="rId16" Type="http://schemas.openxmlformats.org/officeDocument/2006/relationships/tags" Target="../tags/tag511.xml" /><Relationship Id="rId17" Type="http://schemas.openxmlformats.org/officeDocument/2006/relationships/tags" Target="../tags/tag512.xml" /><Relationship Id="rId18" Type="http://schemas.openxmlformats.org/officeDocument/2006/relationships/tags" Target="../tags/tag513.xml" /><Relationship Id="rId19" Type="http://schemas.openxmlformats.org/officeDocument/2006/relationships/oleObject" Target="../embeddings/oleObject43.bin" TargetMode="Internal" /><Relationship Id="rId2" Type="http://schemas.openxmlformats.org/officeDocument/2006/relationships/notesSlide" Target="../notesSlides/notesSlide7.xml" /><Relationship Id="rId20" Type="http://schemas.openxmlformats.org/officeDocument/2006/relationships/image" Target="../media/image57.emf" /><Relationship Id="rId21" Type="http://schemas.openxmlformats.org/officeDocument/2006/relationships/vmlDrawing" Target="../drawings/vmlDrawing15.vml" /><Relationship Id="rId3" Type="http://schemas.openxmlformats.org/officeDocument/2006/relationships/tags" Target="../tags/tag501.xml" /><Relationship Id="rId4" Type="http://schemas.openxmlformats.org/officeDocument/2006/relationships/image" Target="../media/image5.png" /><Relationship Id="rId5" Type="http://schemas.openxmlformats.org/officeDocument/2006/relationships/tags" Target="../tags/tag502.xml" /><Relationship Id="rId6" Type="http://schemas.openxmlformats.org/officeDocument/2006/relationships/tags" Target="../tags/tag503.xml" /><Relationship Id="rId7" Type="http://schemas.openxmlformats.org/officeDocument/2006/relationships/tags" Target="../tags/tag504.xml" /><Relationship Id="rId8" Type="http://schemas.openxmlformats.org/officeDocument/2006/relationships/tags" Target="../tags/tag505.xml" /><Relationship Id="rId9" Type="http://schemas.openxmlformats.org/officeDocument/2006/relationships/tags" Target="../tags/tag506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23.xml" /><Relationship Id="rId11" Type="http://schemas.openxmlformats.org/officeDocument/2006/relationships/tags" Target="../tags/tag524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517.xml" /><Relationship Id="rId4" Type="http://schemas.openxmlformats.org/officeDocument/2006/relationships/image" Target="../media/image5.png" /><Relationship Id="rId5" Type="http://schemas.openxmlformats.org/officeDocument/2006/relationships/tags" Target="../tags/tag518.xml" /><Relationship Id="rId6" Type="http://schemas.openxmlformats.org/officeDocument/2006/relationships/tags" Target="../tags/tag519.xml" /><Relationship Id="rId7" Type="http://schemas.openxmlformats.org/officeDocument/2006/relationships/tags" Target="../tags/tag520.xml" /><Relationship Id="rId8" Type="http://schemas.openxmlformats.org/officeDocument/2006/relationships/tags" Target="../tags/tag521.xml" /><Relationship Id="rId9" Type="http://schemas.openxmlformats.org/officeDocument/2006/relationships/tags" Target="../tags/tag522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32.xml" /><Relationship Id="rId11" Type="http://schemas.openxmlformats.org/officeDocument/2006/relationships/tags" Target="../tags/tag533.xml" /><Relationship Id="rId12" Type="http://schemas.openxmlformats.org/officeDocument/2006/relationships/tags" Target="../tags/tag534.xml" /><Relationship Id="rId13" Type="http://schemas.openxmlformats.org/officeDocument/2006/relationships/tags" Target="../tags/tag535.xml" /><Relationship Id="rId14" Type="http://schemas.openxmlformats.org/officeDocument/2006/relationships/tags" Target="../tags/tag536.xml" /><Relationship Id="rId15" Type="http://schemas.openxmlformats.org/officeDocument/2006/relationships/tags" Target="../tags/tag537.xml" /><Relationship Id="rId16" Type="http://schemas.openxmlformats.org/officeDocument/2006/relationships/tags" Target="../tags/tag538.xml" /><Relationship Id="rId17" Type="http://schemas.openxmlformats.org/officeDocument/2006/relationships/tags" Target="../tags/tag539.xml" /><Relationship Id="rId18" Type="http://schemas.openxmlformats.org/officeDocument/2006/relationships/tags" Target="../tags/tag540.xml" /><Relationship Id="rId19" Type="http://schemas.openxmlformats.org/officeDocument/2006/relationships/tags" Target="../tags/tag541.xml" /><Relationship Id="rId2" Type="http://schemas.openxmlformats.org/officeDocument/2006/relationships/tags" Target="../tags/tag525.xml" /><Relationship Id="rId20" Type="http://schemas.openxmlformats.org/officeDocument/2006/relationships/tags" Target="../tags/tag542.xml" /><Relationship Id="rId21" Type="http://schemas.openxmlformats.org/officeDocument/2006/relationships/tags" Target="../tags/tag543.xml" /><Relationship Id="rId22" Type="http://schemas.openxmlformats.org/officeDocument/2006/relationships/tags" Target="../tags/tag544.xml" /><Relationship Id="rId23" Type="http://schemas.openxmlformats.org/officeDocument/2006/relationships/tags" Target="../tags/tag545.xml" /><Relationship Id="rId24" Type="http://schemas.openxmlformats.org/officeDocument/2006/relationships/tags" Target="../tags/tag546.xml" /><Relationship Id="rId25" Type="http://schemas.openxmlformats.org/officeDocument/2006/relationships/tags" Target="../tags/tag547.xml" /><Relationship Id="rId26" Type="http://schemas.openxmlformats.org/officeDocument/2006/relationships/tags" Target="../tags/tag548.xml" /><Relationship Id="rId27" Type="http://schemas.openxmlformats.org/officeDocument/2006/relationships/tags" Target="../tags/tag549.xml" /><Relationship Id="rId28" Type="http://schemas.openxmlformats.org/officeDocument/2006/relationships/tags" Target="../tags/tag550.xml" /><Relationship Id="rId29" Type="http://schemas.openxmlformats.org/officeDocument/2006/relationships/tags" Target="../tags/tag551.xml" /><Relationship Id="rId3" Type="http://schemas.openxmlformats.org/officeDocument/2006/relationships/image" Target="../media/image6.png" /><Relationship Id="rId30" Type="http://schemas.openxmlformats.org/officeDocument/2006/relationships/tags" Target="../tags/tag552.xml" /><Relationship Id="rId31" Type="http://schemas.openxmlformats.org/officeDocument/2006/relationships/tags" Target="../tags/tag553.xml" /><Relationship Id="rId32" Type="http://schemas.openxmlformats.org/officeDocument/2006/relationships/tags" Target="../tags/tag554.xml" /><Relationship Id="rId33" Type="http://schemas.openxmlformats.org/officeDocument/2006/relationships/tags" Target="../tags/tag555.xml" /><Relationship Id="rId34" Type="http://schemas.openxmlformats.org/officeDocument/2006/relationships/tags" Target="../tags/tag556.xml" /><Relationship Id="rId35" Type="http://schemas.openxmlformats.org/officeDocument/2006/relationships/tags" Target="../tags/tag557.xml" /><Relationship Id="rId36" Type="http://schemas.openxmlformats.org/officeDocument/2006/relationships/tags" Target="../tags/tag558.xml" /><Relationship Id="rId4" Type="http://schemas.openxmlformats.org/officeDocument/2006/relationships/tags" Target="../tags/tag526.xml" /><Relationship Id="rId5" Type="http://schemas.openxmlformats.org/officeDocument/2006/relationships/tags" Target="../tags/tag527.xml" /><Relationship Id="rId6" Type="http://schemas.openxmlformats.org/officeDocument/2006/relationships/tags" Target="../tags/tag528.xml" /><Relationship Id="rId7" Type="http://schemas.openxmlformats.org/officeDocument/2006/relationships/tags" Target="../tags/tag529.xml" /><Relationship Id="rId8" Type="http://schemas.openxmlformats.org/officeDocument/2006/relationships/tags" Target="../tags/tag530.xml" /><Relationship Id="rId9" Type="http://schemas.openxmlformats.org/officeDocument/2006/relationships/tags" Target="../tags/tag531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67.xml" /><Relationship Id="rId11" Type="http://schemas.openxmlformats.org/officeDocument/2006/relationships/tags" Target="../tags/tag568.xml" /><Relationship Id="rId2" Type="http://schemas.openxmlformats.org/officeDocument/2006/relationships/notesSlide" Target="../notesSlides/notesSlide9.xml" /><Relationship Id="rId3" Type="http://schemas.openxmlformats.org/officeDocument/2006/relationships/tags" Target="../tags/tag562.xml" /><Relationship Id="rId4" Type="http://schemas.openxmlformats.org/officeDocument/2006/relationships/image" Target="../media/image5.png" /><Relationship Id="rId5" Type="http://schemas.openxmlformats.org/officeDocument/2006/relationships/tags" Target="../tags/tag563.xml" /><Relationship Id="rId6" Type="http://schemas.openxmlformats.org/officeDocument/2006/relationships/tags" Target="../tags/tag564.xml" /><Relationship Id="rId7" Type="http://schemas.openxmlformats.org/officeDocument/2006/relationships/image" Target="../media/image58.png" /><Relationship Id="rId8" Type="http://schemas.openxmlformats.org/officeDocument/2006/relationships/tags" Target="../tags/tag565.xml" /><Relationship Id="rId9" Type="http://schemas.openxmlformats.org/officeDocument/2006/relationships/tags" Target="../tags/tag566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76.xml" /><Relationship Id="rId11" Type="http://schemas.openxmlformats.org/officeDocument/2006/relationships/tags" Target="../tags/tag577.xml" /><Relationship Id="rId12" Type="http://schemas.openxmlformats.org/officeDocument/2006/relationships/tags" Target="../tags/tag578.xml" /><Relationship Id="rId13" Type="http://schemas.openxmlformats.org/officeDocument/2006/relationships/tags" Target="../tags/tag579.xml" /><Relationship Id="rId14" Type="http://schemas.openxmlformats.org/officeDocument/2006/relationships/tags" Target="../tags/tag580.xml" /><Relationship Id="rId15" Type="http://schemas.openxmlformats.org/officeDocument/2006/relationships/tags" Target="../tags/tag581.xml" /><Relationship Id="rId16" Type="http://schemas.openxmlformats.org/officeDocument/2006/relationships/tags" Target="../tags/tag582.xml" /><Relationship Id="rId17" Type="http://schemas.openxmlformats.org/officeDocument/2006/relationships/tags" Target="../tags/tag583.xml" /><Relationship Id="rId18" Type="http://schemas.openxmlformats.org/officeDocument/2006/relationships/tags" Target="../tags/tag584.xml" /><Relationship Id="rId19" Type="http://schemas.openxmlformats.org/officeDocument/2006/relationships/tags" Target="../tags/tag585.xml" /><Relationship Id="rId2" Type="http://schemas.openxmlformats.org/officeDocument/2006/relationships/tags" Target="../tags/tag569.xml" /><Relationship Id="rId20" Type="http://schemas.openxmlformats.org/officeDocument/2006/relationships/tags" Target="../tags/tag586.xml" /><Relationship Id="rId21" Type="http://schemas.openxmlformats.org/officeDocument/2006/relationships/tags" Target="../tags/tag587.xml" /><Relationship Id="rId22" Type="http://schemas.openxmlformats.org/officeDocument/2006/relationships/tags" Target="../tags/tag588.xml" /><Relationship Id="rId23" Type="http://schemas.openxmlformats.org/officeDocument/2006/relationships/tags" Target="../tags/tag589.xml" /><Relationship Id="rId24" Type="http://schemas.openxmlformats.org/officeDocument/2006/relationships/tags" Target="../tags/tag590.xml" /><Relationship Id="rId25" Type="http://schemas.openxmlformats.org/officeDocument/2006/relationships/tags" Target="../tags/tag591.xml" /><Relationship Id="rId26" Type="http://schemas.openxmlformats.org/officeDocument/2006/relationships/tags" Target="../tags/tag592.xml" /><Relationship Id="rId27" Type="http://schemas.openxmlformats.org/officeDocument/2006/relationships/tags" Target="../tags/tag593.xml" /><Relationship Id="rId28" Type="http://schemas.openxmlformats.org/officeDocument/2006/relationships/tags" Target="../tags/tag594.xml" /><Relationship Id="rId29" Type="http://schemas.openxmlformats.org/officeDocument/2006/relationships/tags" Target="../tags/tag595.xml" /><Relationship Id="rId3" Type="http://schemas.openxmlformats.org/officeDocument/2006/relationships/image" Target="../media/image6.png" /><Relationship Id="rId30" Type="http://schemas.openxmlformats.org/officeDocument/2006/relationships/tags" Target="../tags/tag596.xml" /><Relationship Id="rId31" Type="http://schemas.openxmlformats.org/officeDocument/2006/relationships/tags" Target="../tags/tag597.xml" /><Relationship Id="rId32" Type="http://schemas.openxmlformats.org/officeDocument/2006/relationships/tags" Target="../tags/tag598.xml" /><Relationship Id="rId33" Type="http://schemas.openxmlformats.org/officeDocument/2006/relationships/tags" Target="../tags/tag599.xml" /><Relationship Id="rId34" Type="http://schemas.openxmlformats.org/officeDocument/2006/relationships/tags" Target="../tags/tag600.xml" /><Relationship Id="rId35" Type="http://schemas.openxmlformats.org/officeDocument/2006/relationships/tags" Target="../tags/tag601.xml" /><Relationship Id="rId36" Type="http://schemas.openxmlformats.org/officeDocument/2006/relationships/tags" Target="../tags/tag602.xml" /><Relationship Id="rId4" Type="http://schemas.openxmlformats.org/officeDocument/2006/relationships/tags" Target="../tags/tag570.xml" /><Relationship Id="rId5" Type="http://schemas.openxmlformats.org/officeDocument/2006/relationships/tags" Target="../tags/tag571.xml" /><Relationship Id="rId6" Type="http://schemas.openxmlformats.org/officeDocument/2006/relationships/tags" Target="../tags/tag572.xml" /><Relationship Id="rId7" Type="http://schemas.openxmlformats.org/officeDocument/2006/relationships/tags" Target="../tags/tag573.xml" /><Relationship Id="rId8" Type="http://schemas.openxmlformats.org/officeDocument/2006/relationships/tags" Target="../tags/tag574.xml" /><Relationship Id="rId9" Type="http://schemas.openxmlformats.org/officeDocument/2006/relationships/tags" Target="../tags/tag575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oleObject" Target="../embeddings/oleObject44.bin" TargetMode="Internal" /><Relationship Id="rId11" Type="http://schemas.openxmlformats.org/officeDocument/2006/relationships/image" Target="../media/image59.wmf" /><Relationship Id="rId12" Type="http://schemas.openxmlformats.org/officeDocument/2006/relationships/tags" Target="../tags/tag612.xml" /><Relationship Id="rId13" Type="http://schemas.openxmlformats.org/officeDocument/2006/relationships/tags" Target="../tags/tag613.xml" /><Relationship Id="rId14" Type="http://schemas.openxmlformats.org/officeDocument/2006/relationships/tags" Target="../tags/tag614.xml" /><Relationship Id="rId15" Type="http://schemas.openxmlformats.org/officeDocument/2006/relationships/tags" Target="../tags/tag615.xml" /><Relationship Id="rId16" Type="http://schemas.openxmlformats.org/officeDocument/2006/relationships/tags" Target="../tags/tag616.xml" /><Relationship Id="rId17" Type="http://schemas.openxmlformats.org/officeDocument/2006/relationships/tags" Target="../tags/tag617.xml" /><Relationship Id="rId18" Type="http://schemas.openxmlformats.org/officeDocument/2006/relationships/tags" Target="../tags/tag618.xml" /><Relationship Id="rId19" Type="http://schemas.openxmlformats.org/officeDocument/2006/relationships/tags" Target="../tags/tag619.xml" /><Relationship Id="rId2" Type="http://schemas.openxmlformats.org/officeDocument/2006/relationships/notesSlide" Target="../notesSlides/notesSlide10.xml" /><Relationship Id="rId20" Type="http://schemas.openxmlformats.org/officeDocument/2006/relationships/tags" Target="../tags/tag620.xml" /><Relationship Id="rId21" Type="http://schemas.openxmlformats.org/officeDocument/2006/relationships/vmlDrawing" Target="../drawings/vmlDrawing16.vml" /><Relationship Id="rId3" Type="http://schemas.openxmlformats.org/officeDocument/2006/relationships/tags" Target="../tags/tag606.xml" /><Relationship Id="rId4" Type="http://schemas.openxmlformats.org/officeDocument/2006/relationships/image" Target="../media/image5.png" /><Relationship Id="rId5" Type="http://schemas.openxmlformats.org/officeDocument/2006/relationships/tags" Target="../tags/tag607.xml" /><Relationship Id="rId6" Type="http://schemas.openxmlformats.org/officeDocument/2006/relationships/tags" Target="../tags/tag608.xml" /><Relationship Id="rId7" Type="http://schemas.openxmlformats.org/officeDocument/2006/relationships/tags" Target="../tags/tag609.xml" /><Relationship Id="rId8" Type="http://schemas.openxmlformats.org/officeDocument/2006/relationships/tags" Target="../tags/tag610.xml" /><Relationship Id="rId9" Type="http://schemas.openxmlformats.org/officeDocument/2006/relationships/tags" Target="../tags/tag611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30.xml" /><Relationship Id="rId11" Type="http://schemas.openxmlformats.org/officeDocument/2006/relationships/tags" Target="../tags/tag631.xml" /><Relationship Id="rId12" Type="http://schemas.openxmlformats.org/officeDocument/2006/relationships/tags" Target="../tags/tag632.xml" /><Relationship Id="rId2" Type="http://schemas.openxmlformats.org/officeDocument/2006/relationships/notesSlide" Target="../notesSlides/notesSlide11.xml" /><Relationship Id="rId3" Type="http://schemas.openxmlformats.org/officeDocument/2006/relationships/tags" Target="../tags/tag624.xml" /><Relationship Id="rId4" Type="http://schemas.openxmlformats.org/officeDocument/2006/relationships/image" Target="../media/image5.png" /><Relationship Id="rId5" Type="http://schemas.openxmlformats.org/officeDocument/2006/relationships/tags" Target="../tags/tag625.xml" /><Relationship Id="rId6" Type="http://schemas.openxmlformats.org/officeDocument/2006/relationships/tags" Target="../tags/tag626.xml" /><Relationship Id="rId7" Type="http://schemas.openxmlformats.org/officeDocument/2006/relationships/tags" Target="../tags/tag627.xml" /><Relationship Id="rId8" Type="http://schemas.openxmlformats.org/officeDocument/2006/relationships/tags" Target="../tags/tag628.xml" /><Relationship Id="rId9" Type="http://schemas.openxmlformats.org/officeDocument/2006/relationships/tags" Target="../tags/tag629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oleObject" Target="../embeddings/oleObject45.bin" TargetMode="Internal" /><Relationship Id="rId11" Type="http://schemas.openxmlformats.org/officeDocument/2006/relationships/image" Target="../media/image60.wmf" /><Relationship Id="rId12" Type="http://schemas.openxmlformats.org/officeDocument/2006/relationships/tags" Target="../tags/tag642.xml" /><Relationship Id="rId13" Type="http://schemas.openxmlformats.org/officeDocument/2006/relationships/tags" Target="../tags/tag643.xml" /><Relationship Id="rId14" Type="http://schemas.openxmlformats.org/officeDocument/2006/relationships/oleObject" Target="../embeddings/oleObject46.bin" TargetMode="Internal" /><Relationship Id="rId15" Type="http://schemas.openxmlformats.org/officeDocument/2006/relationships/image" Target="../media/image61.wmf" /><Relationship Id="rId16" Type="http://schemas.openxmlformats.org/officeDocument/2006/relationships/tags" Target="../tags/tag644.xml" /><Relationship Id="rId17" Type="http://schemas.openxmlformats.org/officeDocument/2006/relationships/oleObject" Target="../embeddings/oleObject47.bin" TargetMode="Internal" /><Relationship Id="rId18" Type="http://schemas.openxmlformats.org/officeDocument/2006/relationships/image" Target="../media/image62.wmf" /><Relationship Id="rId19" Type="http://schemas.openxmlformats.org/officeDocument/2006/relationships/tags" Target="../tags/tag645.xml" /><Relationship Id="rId2" Type="http://schemas.openxmlformats.org/officeDocument/2006/relationships/notesSlide" Target="../notesSlides/notesSlide12.xml" /><Relationship Id="rId20" Type="http://schemas.openxmlformats.org/officeDocument/2006/relationships/oleObject" Target="../embeddings/oleObject48.bin" TargetMode="Internal" /><Relationship Id="rId21" Type="http://schemas.openxmlformats.org/officeDocument/2006/relationships/image" Target="../media/image63.wmf" /><Relationship Id="rId22" Type="http://schemas.openxmlformats.org/officeDocument/2006/relationships/tags" Target="../tags/tag646.xml" /><Relationship Id="rId23" Type="http://schemas.openxmlformats.org/officeDocument/2006/relationships/tags" Target="../tags/tag647.xml" /><Relationship Id="rId24" Type="http://schemas.openxmlformats.org/officeDocument/2006/relationships/tags" Target="../tags/tag648.xml" /><Relationship Id="rId25" Type="http://schemas.openxmlformats.org/officeDocument/2006/relationships/tags" Target="../tags/tag649.xml" /><Relationship Id="rId26" Type="http://schemas.openxmlformats.org/officeDocument/2006/relationships/tags" Target="../tags/tag650.xml" /><Relationship Id="rId27" Type="http://schemas.openxmlformats.org/officeDocument/2006/relationships/tags" Target="../tags/tag651.xml" /><Relationship Id="rId28" Type="http://schemas.openxmlformats.org/officeDocument/2006/relationships/tags" Target="../tags/tag652.xml" /><Relationship Id="rId29" Type="http://schemas.openxmlformats.org/officeDocument/2006/relationships/tags" Target="../tags/tag653.xml" /><Relationship Id="rId3" Type="http://schemas.openxmlformats.org/officeDocument/2006/relationships/tags" Target="../tags/tag636.xml" /><Relationship Id="rId30" Type="http://schemas.openxmlformats.org/officeDocument/2006/relationships/tags" Target="../tags/tag654.xml" /><Relationship Id="rId31" Type="http://schemas.openxmlformats.org/officeDocument/2006/relationships/tags" Target="../tags/tag655.xml" /><Relationship Id="rId32" Type="http://schemas.openxmlformats.org/officeDocument/2006/relationships/tags" Target="../tags/tag656.xml" /><Relationship Id="rId33" Type="http://schemas.openxmlformats.org/officeDocument/2006/relationships/tags" Target="../tags/tag657.xml" /><Relationship Id="rId34" Type="http://schemas.openxmlformats.org/officeDocument/2006/relationships/tags" Target="../tags/tag658.xml" /><Relationship Id="rId35" Type="http://schemas.openxmlformats.org/officeDocument/2006/relationships/tags" Target="../tags/tag659.xml" /><Relationship Id="rId36" Type="http://schemas.openxmlformats.org/officeDocument/2006/relationships/tags" Target="../tags/tag660.xml" /><Relationship Id="rId37" Type="http://schemas.openxmlformats.org/officeDocument/2006/relationships/tags" Target="../tags/tag661.xml" /><Relationship Id="rId38" Type="http://schemas.openxmlformats.org/officeDocument/2006/relationships/tags" Target="../tags/tag662.xml" /><Relationship Id="rId39" Type="http://schemas.openxmlformats.org/officeDocument/2006/relationships/vmlDrawing" Target="../drawings/vmlDrawing17.vml" /><Relationship Id="rId4" Type="http://schemas.openxmlformats.org/officeDocument/2006/relationships/image" Target="../media/image5.png" /><Relationship Id="rId5" Type="http://schemas.openxmlformats.org/officeDocument/2006/relationships/tags" Target="../tags/tag637.xml" /><Relationship Id="rId6" Type="http://schemas.openxmlformats.org/officeDocument/2006/relationships/tags" Target="../tags/tag638.xml" /><Relationship Id="rId7" Type="http://schemas.openxmlformats.org/officeDocument/2006/relationships/tags" Target="../tags/tag639.xml" /><Relationship Id="rId8" Type="http://schemas.openxmlformats.org/officeDocument/2006/relationships/tags" Target="../tags/tag640.xml" /><Relationship Id="rId9" Type="http://schemas.openxmlformats.org/officeDocument/2006/relationships/tags" Target="../tags/tag641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72.xml" /><Relationship Id="rId11" Type="http://schemas.openxmlformats.org/officeDocument/2006/relationships/tags" Target="../tags/tag673.xml" /><Relationship Id="rId12" Type="http://schemas.openxmlformats.org/officeDocument/2006/relationships/tags" Target="../tags/tag674.xml" /><Relationship Id="rId13" Type="http://schemas.openxmlformats.org/officeDocument/2006/relationships/tags" Target="../tags/tag675.xml" /><Relationship Id="rId14" Type="http://schemas.openxmlformats.org/officeDocument/2006/relationships/tags" Target="../tags/tag676.xml" /><Relationship Id="rId15" Type="http://schemas.openxmlformats.org/officeDocument/2006/relationships/tags" Target="../tags/tag677.xml" /><Relationship Id="rId16" Type="http://schemas.openxmlformats.org/officeDocument/2006/relationships/tags" Target="../tags/tag678.xml" /><Relationship Id="rId17" Type="http://schemas.openxmlformats.org/officeDocument/2006/relationships/tags" Target="../tags/tag679.xml" /><Relationship Id="rId18" Type="http://schemas.openxmlformats.org/officeDocument/2006/relationships/tags" Target="../tags/tag680.xml" /><Relationship Id="rId19" Type="http://schemas.openxmlformats.org/officeDocument/2006/relationships/tags" Target="../tags/tag681.xml" /><Relationship Id="rId2" Type="http://schemas.openxmlformats.org/officeDocument/2006/relationships/notesSlide" Target="../notesSlides/notesSlide13.xml" /><Relationship Id="rId20" Type="http://schemas.openxmlformats.org/officeDocument/2006/relationships/tags" Target="../tags/tag682.xml" /><Relationship Id="rId21" Type="http://schemas.openxmlformats.org/officeDocument/2006/relationships/tags" Target="../tags/tag683.xml" /><Relationship Id="rId22" Type="http://schemas.openxmlformats.org/officeDocument/2006/relationships/tags" Target="../tags/tag684.xml" /><Relationship Id="rId23" Type="http://schemas.openxmlformats.org/officeDocument/2006/relationships/tags" Target="../tags/tag685.xml" /><Relationship Id="rId24" Type="http://schemas.openxmlformats.org/officeDocument/2006/relationships/tags" Target="../tags/tag686.xml" /><Relationship Id="rId25" Type="http://schemas.openxmlformats.org/officeDocument/2006/relationships/tags" Target="../tags/tag687.xml" /><Relationship Id="rId26" Type="http://schemas.openxmlformats.org/officeDocument/2006/relationships/tags" Target="../tags/tag688.xml" /><Relationship Id="rId27" Type="http://schemas.openxmlformats.org/officeDocument/2006/relationships/tags" Target="../tags/tag689.xml" /><Relationship Id="rId28" Type="http://schemas.openxmlformats.org/officeDocument/2006/relationships/tags" Target="../tags/tag690.xml" /><Relationship Id="rId29" Type="http://schemas.openxmlformats.org/officeDocument/2006/relationships/oleObject" Target="../embeddings/oleObject49.bin" TargetMode="Internal" /><Relationship Id="rId3" Type="http://schemas.openxmlformats.org/officeDocument/2006/relationships/tags" Target="../tags/tag666.xml" /><Relationship Id="rId30" Type="http://schemas.openxmlformats.org/officeDocument/2006/relationships/image" Target="../media/image64.wmf" /><Relationship Id="rId31" Type="http://schemas.openxmlformats.org/officeDocument/2006/relationships/tags" Target="../tags/tag691.xml" /><Relationship Id="rId32" Type="http://schemas.openxmlformats.org/officeDocument/2006/relationships/oleObject" Target="../embeddings/oleObject50.bin" TargetMode="Internal" /><Relationship Id="rId33" Type="http://schemas.openxmlformats.org/officeDocument/2006/relationships/image" Target="../media/image65.wmf" /><Relationship Id="rId34" Type="http://schemas.openxmlformats.org/officeDocument/2006/relationships/vmlDrawing" Target="../drawings/vmlDrawing18.vml" /><Relationship Id="rId4" Type="http://schemas.openxmlformats.org/officeDocument/2006/relationships/image" Target="../media/image5.png" /><Relationship Id="rId5" Type="http://schemas.openxmlformats.org/officeDocument/2006/relationships/tags" Target="../tags/tag667.xml" /><Relationship Id="rId6" Type="http://schemas.openxmlformats.org/officeDocument/2006/relationships/tags" Target="../tags/tag668.xml" /><Relationship Id="rId7" Type="http://schemas.openxmlformats.org/officeDocument/2006/relationships/tags" Target="../tags/tag669.xml" /><Relationship Id="rId8" Type="http://schemas.openxmlformats.org/officeDocument/2006/relationships/tags" Target="../tags/tag670.xml" /><Relationship Id="rId9" Type="http://schemas.openxmlformats.org/officeDocument/2006/relationships/tags" Target="../tags/tag671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01.xml" /><Relationship Id="rId11" Type="http://schemas.openxmlformats.org/officeDocument/2006/relationships/oleObject" Target="../embeddings/oleObject51.bin" TargetMode="Internal" /><Relationship Id="rId12" Type="http://schemas.openxmlformats.org/officeDocument/2006/relationships/image" Target="../media/image66.wmf" /><Relationship Id="rId13" Type="http://schemas.openxmlformats.org/officeDocument/2006/relationships/tags" Target="../tags/tag702.xml" /><Relationship Id="rId14" Type="http://schemas.openxmlformats.org/officeDocument/2006/relationships/tags" Target="../tags/tag703.xml" /><Relationship Id="rId15" Type="http://schemas.openxmlformats.org/officeDocument/2006/relationships/tags" Target="../tags/tag704.xml" /><Relationship Id="rId16" Type="http://schemas.openxmlformats.org/officeDocument/2006/relationships/oleObject" Target="../embeddings/oleObject52.bin" TargetMode="Internal" /><Relationship Id="rId17" Type="http://schemas.openxmlformats.org/officeDocument/2006/relationships/image" Target="../media/image67.wmf" /><Relationship Id="rId18" Type="http://schemas.openxmlformats.org/officeDocument/2006/relationships/tags" Target="../tags/tag705.xml" /><Relationship Id="rId19" Type="http://schemas.openxmlformats.org/officeDocument/2006/relationships/tags" Target="../tags/tag706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707.xml" /><Relationship Id="rId21" Type="http://schemas.openxmlformats.org/officeDocument/2006/relationships/oleObject" Target="../embeddings/oleObject53.bin" TargetMode="Internal" /><Relationship Id="rId22" Type="http://schemas.openxmlformats.org/officeDocument/2006/relationships/image" Target="../media/image68.wmf" /><Relationship Id="rId23" Type="http://schemas.openxmlformats.org/officeDocument/2006/relationships/tags" Target="../tags/tag708.xml" /><Relationship Id="rId24" Type="http://schemas.openxmlformats.org/officeDocument/2006/relationships/tags" Target="../tags/tag709.xml" /><Relationship Id="rId25" Type="http://schemas.openxmlformats.org/officeDocument/2006/relationships/tags" Target="../tags/tag710.xml" /><Relationship Id="rId26" Type="http://schemas.openxmlformats.org/officeDocument/2006/relationships/oleObject" Target="../embeddings/oleObject54.bin" TargetMode="Internal" /><Relationship Id="rId27" Type="http://schemas.openxmlformats.org/officeDocument/2006/relationships/image" Target="../media/image69.wmf" /><Relationship Id="rId28" Type="http://schemas.openxmlformats.org/officeDocument/2006/relationships/vmlDrawing" Target="../drawings/vmlDrawing19.vml" /><Relationship Id="rId3" Type="http://schemas.openxmlformats.org/officeDocument/2006/relationships/tags" Target="../tags/tag695.xml" /><Relationship Id="rId4" Type="http://schemas.openxmlformats.org/officeDocument/2006/relationships/image" Target="../media/image5.png" /><Relationship Id="rId5" Type="http://schemas.openxmlformats.org/officeDocument/2006/relationships/tags" Target="../tags/tag696.xml" /><Relationship Id="rId6" Type="http://schemas.openxmlformats.org/officeDocument/2006/relationships/tags" Target="../tags/tag697.xml" /><Relationship Id="rId7" Type="http://schemas.openxmlformats.org/officeDocument/2006/relationships/tags" Target="../tags/tag698.xml" /><Relationship Id="rId8" Type="http://schemas.openxmlformats.org/officeDocument/2006/relationships/tags" Target="../tags/tag699.xml" /><Relationship Id="rId9" Type="http://schemas.openxmlformats.org/officeDocument/2006/relationships/tags" Target="../tags/tag700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99.xml" /><Relationship Id="rId11" Type="http://schemas.openxmlformats.org/officeDocument/2006/relationships/tags" Target="../tags/tag100.xml" /><Relationship Id="rId12" Type="http://schemas.openxmlformats.org/officeDocument/2006/relationships/tags" Target="../tags/tag101.xml" /><Relationship Id="rId13" Type="http://schemas.openxmlformats.org/officeDocument/2006/relationships/tags" Target="../tags/tag102.xml" /><Relationship Id="rId14" Type="http://schemas.openxmlformats.org/officeDocument/2006/relationships/tags" Target="../tags/tag103.xml" /><Relationship Id="rId15" Type="http://schemas.openxmlformats.org/officeDocument/2006/relationships/tags" Target="../tags/tag104.xml" /><Relationship Id="rId16" Type="http://schemas.openxmlformats.org/officeDocument/2006/relationships/tags" Target="../tags/tag105.xml" /><Relationship Id="rId17" Type="http://schemas.openxmlformats.org/officeDocument/2006/relationships/tags" Target="../tags/tag106.xml" /><Relationship Id="rId18" Type="http://schemas.openxmlformats.org/officeDocument/2006/relationships/tags" Target="../tags/tag107.xml" /><Relationship Id="rId19" Type="http://schemas.openxmlformats.org/officeDocument/2006/relationships/tags" Target="../tags/tag108.xml" /><Relationship Id="rId2" Type="http://schemas.openxmlformats.org/officeDocument/2006/relationships/tags" Target="../tags/tag92.xml" /><Relationship Id="rId20" Type="http://schemas.openxmlformats.org/officeDocument/2006/relationships/tags" Target="../tags/tag109.xml" /><Relationship Id="rId21" Type="http://schemas.openxmlformats.org/officeDocument/2006/relationships/tags" Target="../tags/tag110.xml" /><Relationship Id="rId22" Type="http://schemas.openxmlformats.org/officeDocument/2006/relationships/tags" Target="../tags/tag111.xml" /><Relationship Id="rId23" Type="http://schemas.openxmlformats.org/officeDocument/2006/relationships/tags" Target="../tags/tag112.xml" /><Relationship Id="rId24" Type="http://schemas.openxmlformats.org/officeDocument/2006/relationships/tags" Target="../tags/tag113.xml" /><Relationship Id="rId25" Type="http://schemas.openxmlformats.org/officeDocument/2006/relationships/tags" Target="../tags/tag114.xml" /><Relationship Id="rId26" Type="http://schemas.openxmlformats.org/officeDocument/2006/relationships/tags" Target="../tags/tag115.xml" /><Relationship Id="rId27" Type="http://schemas.openxmlformats.org/officeDocument/2006/relationships/tags" Target="../tags/tag116.xml" /><Relationship Id="rId28" Type="http://schemas.openxmlformats.org/officeDocument/2006/relationships/tags" Target="../tags/tag117.xml" /><Relationship Id="rId29" Type="http://schemas.openxmlformats.org/officeDocument/2006/relationships/tags" Target="../tags/tag118.xml" /><Relationship Id="rId3" Type="http://schemas.openxmlformats.org/officeDocument/2006/relationships/image" Target="../media/image6.png" /><Relationship Id="rId30" Type="http://schemas.openxmlformats.org/officeDocument/2006/relationships/tags" Target="../tags/tag119.xml" /><Relationship Id="rId31" Type="http://schemas.openxmlformats.org/officeDocument/2006/relationships/tags" Target="../tags/tag120.xml" /><Relationship Id="rId32" Type="http://schemas.openxmlformats.org/officeDocument/2006/relationships/tags" Target="../tags/tag121.xml" /><Relationship Id="rId33" Type="http://schemas.openxmlformats.org/officeDocument/2006/relationships/tags" Target="../tags/tag122.xml" /><Relationship Id="rId34" Type="http://schemas.openxmlformats.org/officeDocument/2006/relationships/tags" Target="../tags/tag123.xml" /><Relationship Id="rId35" Type="http://schemas.openxmlformats.org/officeDocument/2006/relationships/tags" Target="../tags/tag124.xml" /><Relationship Id="rId36" Type="http://schemas.openxmlformats.org/officeDocument/2006/relationships/tags" Target="../tags/tag125.xml" /><Relationship Id="rId4" Type="http://schemas.openxmlformats.org/officeDocument/2006/relationships/tags" Target="../tags/tag93.xml" /><Relationship Id="rId5" Type="http://schemas.openxmlformats.org/officeDocument/2006/relationships/tags" Target="../tags/tag94.xml" /><Relationship Id="rId6" Type="http://schemas.openxmlformats.org/officeDocument/2006/relationships/tags" Target="../tags/tag95.xml" /><Relationship Id="rId7" Type="http://schemas.openxmlformats.org/officeDocument/2006/relationships/tags" Target="../tags/tag96.xml" /><Relationship Id="rId8" Type="http://schemas.openxmlformats.org/officeDocument/2006/relationships/tags" Target="../tags/tag97.xml" /><Relationship Id="rId9" Type="http://schemas.openxmlformats.org/officeDocument/2006/relationships/tags" Target="../tags/tag98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20.xml" /><Relationship Id="rId11" Type="http://schemas.openxmlformats.org/officeDocument/2006/relationships/oleObject" Target="../embeddings/oleObject55.bin" TargetMode="Internal" /><Relationship Id="rId12" Type="http://schemas.openxmlformats.org/officeDocument/2006/relationships/image" Target="../media/image70.wmf" /><Relationship Id="rId13" Type="http://schemas.openxmlformats.org/officeDocument/2006/relationships/tags" Target="../tags/tag721.xml" /><Relationship Id="rId14" Type="http://schemas.openxmlformats.org/officeDocument/2006/relationships/tags" Target="../tags/tag722.xml" /><Relationship Id="rId15" Type="http://schemas.openxmlformats.org/officeDocument/2006/relationships/vmlDrawing" Target="../drawings/vmlDrawing20.vml" /><Relationship Id="rId2" Type="http://schemas.openxmlformats.org/officeDocument/2006/relationships/notesSlide" Target="../notesSlides/notesSlide15.xml" /><Relationship Id="rId3" Type="http://schemas.openxmlformats.org/officeDocument/2006/relationships/tags" Target="../tags/tag714.xml" /><Relationship Id="rId4" Type="http://schemas.openxmlformats.org/officeDocument/2006/relationships/image" Target="../media/image5.png" /><Relationship Id="rId5" Type="http://schemas.openxmlformats.org/officeDocument/2006/relationships/tags" Target="../tags/tag715.xml" /><Relationship Id="rId6" Type="http://schemas.openxmlformats.org/officeDocument/2006/relationships/tags" Target="../tags/tag716.xml" /><Relationship Id="rId7" Type="http://schemas.openxmlformats.org/officeDocument/2006/relationships/tags" Target="../tags/tag717.xml" /><Relationship Id="rId8" Type="http://schemas.openxmlformats.org/officeDocument/2006/relationships/tags" Target="../tags/tag718.xml" /><Relationship Id="rId9" Type="http://schemas.openxmlformats.org/officeDocument/2006/relationships/tags" Target="../tags/tag719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32.xml" /><Relationship Id="rId11" Type="http://schemas.openxmlformats.org/officeDocument/2006/relationships/oleObject" Target="../embeddings/oleObject56.bin" TargetMode="Internal" /><Relationship Id="rId12" Type="http://schemas.openxmlformats.org/officeDocument/2006/relationships/image" Target="../media/image71.wmf" /><Relationship Id="rId13" Type="http://schemas.openxmlformats.org/officeDocument/2006/relationships/tags" Target="../tags/tag733.xml" /><Relationship Id="rId14" Type="http://schemas.openxmlformats.org/officeDocument/2006/relationships/tags" Target="../tags/tag734.xml" /><Relationship Id="rId15" Type="http://schemas.openxmlformats.org/officeDocument/2006/relationships/tags" Target="../tags/tag735.xml" /><Relationship Id="rId16" Type="http://schemas.openxmlformats.org/officeDocument/2006/relationships/tags" Target="../tags/tag736.xml" /><Relationship Id="rId17" Type="http://schemas.openxmlformats.org/officeDocument/2006/relationships/tags" Target="../tags/tag737.xml" /><Relationship Id="rId18" Type="http://schemas.openxmlformats.org/officeDocument/2006/relationships/tags" Target="../tags/tag738.xml" /><Relationship Id="rId19" Type="http://schemas.openxmlformats.org/officeDocument/2006/relationships/tags" Target="../tags/tag739.xml" /><Relationship Id="rId2" Type="http://schemas.openxmlformats.org/officeDocument/2006/relationships/notesSlide" Target="../notesSlides/notesSlide16.xml" /><Relationship Id="rId20" Type="http://schemas.openxmlformats.org/officeDocument/2006/relationships/tags" Target="../tags/tag740.xml" /><Relationship Id="rId21" Type="http://schemas.openxmlformats.org/officeDocument/2006/relationships/tags" Target="../tags/tag741.xml" /><Relationship Id="rId22" Type="http://schemas.openxmlformats.org/officeDocument/2006/relationships/tags" Target="../tags/tag742.xml" /><Relationship Id="rId23" Type="http://schemas.openxmlformats.org/officeDocument/2006/relationships/tags" Target="../tags/tag743.xml" /><Relationship Id="rId24" Type="http://schemas.openxmlformats.org/officeDocument/2006/relationships/tags" Target="../tags/tag744.xml" /><Relationship Id="rId25" Type="http://schemas.openxmlformats.org/officeDocument/2006/relationships/vmlDrawing" Target="../drawings/vmlDrawing21.vml" /><Relationship Id="rId3" Type="http://schemas.openxmlformats.org/officeDocument/2006/relationships/tags" Target="../tags/tag726.xml" /><Relationship Id="rId4" Type="http://schemas.openxmlformats.org/officeDocument/2006/relationships/image" Target="../media/image5.png" /><Relationship Id="rId5" Type="http://schemas.openxmlformats.org/officeDocument/2006/relationships/tags" Target="../tags/tag727.xml" /><Relationship Id="rId6" Type="http://schemas.openxmlformats.org/officeDocument/2006/relationships/tags" Target="../tags/tag728.xml" /><Relationship Id="rId7" Type="http://schemas.openxmlformats.org/officeDocument/2006/relationships/tags" Target="../tags/tag729.xml" /><Relationship Id="rId8" Type="http://schemas.openxmlformats.org/officeDocument/2006/relationships/tags" Target="../tags/tag730.xml" /><Relationship Id="rId9" Type="http://schemas.openxmlformats.org/officeDocument/2006/relationships/tags" Target="../tags/tag731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54.xml" /><Relationship Id="rId11" Type="http://schemas.openxmlformats.org/officeDocument/2006/relationships/oleObject" Target="../embeddings/oleObject57.bin" TargetMode="Internal" /><Relationship Id="rId12" Type="http://schemas.openxmlformats.org/officeDocument/2006/relationships/image" Target="../media/image72.wmf" /><Relationship Id="rId13" Type="http://schemas.openxmlformats.org/officeDocument/2006/relationships/tags" Target="../tags/tag755.xml" /><Relationship Id="rId14" Type="http://schemas.openxmlformats.org/officeDocument/2006/relationships/tags" Target="../tags/tag756.xml" /><Relationship Id="rId15" Type="http://schemas.openxmlformats.org/officeDocument/2006/relationships/tags" Target="../tags/tag757.xml" /><Relationship Id="rId16" Type="http://schemas.openxmlformats.org/officeDocument/2006/relationships/tags" Target="../tags/tag758.xml" /><Relationship Id="rId17" Type="http://schemas.openxmlformats.org/officeDocument/2006/relationships/tags" Target="../tags/tag759.xml" /><Relationship Id="rId18" Type="http://schemas.openxmlformats.org/officeDocument/2006/relationships/tags" Target="../tags/tag760.xml" /><Relationship Id="rId19" Type="http://schemas.openxmlformats.org/officeDocument/2006/relationships/tags" Target="../tags/tag761.xml" /><Relationship Id="rId2" Type="http://schemas.openxmlformats.org/officeDocument/2006/relationships/notesSlide" Target="../notesSlides/notesSlide17.xml" /><Relationship Id="rId20" Type="http://schemas.openxmlformats.org/officeDocument/2006/relationships/tags" Target="../tags/tag762.xml" /><Relationship Id="rId21" Type="http://schemas.openxmlformats.org/officeDocument/2006/relationships/tags" Target="../tags/tag763.xml" /><Relationship Id="rId22" Type="http://schemas.openxmlformats.org/officeDocument/2006/relationships/vmlDrawing" Target="../drawings/vmlDrawing22.vml" /><Relationship Id="rId3" Type="http://schemas.openxmlformats.org/officeDocument/2006/relationships/tags" Target="../tags/tag748.xml" /><Relationship Id="rId4" Type="http://schemas.openxmlformats.org/officeDocument/2006/relationships/image" Target="../media/image5.png" /><Relationship Id="rId5" Type="http://schemas.openxmlformats.org/officeDocument/2006/relationships/tags" Target="../tags/tag749.xml" /><Relationship Id="rId6" Type="http://schemas.openxmlformats.org/officeDocument/2006/relationships/tags" Target="../tags/tag750.xml" /><Relationship Id="rId7" Type="http://schemas.openxmlformats.org/officeDocument/2006/relationships/tags" Target="../tags/tag751.xml" /><Relationship Id="rId8" Type="http://schemas.openxmlformats.org/officeDocument/2006/relationships/tags" Target="../tags/tag752.xml" /><Relationship Id="rId9" Type="http://schemas.openxmlformats.org/officeDocument/2006/relationships/tags" Target="../tags/tag753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73.xml" /><Relationship Id="rId11" Type="http://schemas.openxmlformats.org/officeDocument/2006/relationships/tags" Target="../tags/tag774.xml" /><Relationship Id="rId12" Type="http://schemas.openxmlformats.org/officeDocument/2006/relationships/oleObject" Target="../embeddings/oleObject58.bin" TargetMode="Internal" /><Relationship Id="rId13" Type="http://schemas.openxmlformats.org/officeDocument/2006/relationships/image" Target="../media/image73.wmf" /><Relationship Id="rId14" Type="http://schemas.openxmlformats.org/officeDocument/2006/relationships/tags" Target="../tags/tag775.xml" /><Relationship Id="rId15" Type="http://schemas.openxmlformats.org/officeDocument/2006/relationships/oleObject" Target="../embeddings/oleObject59.bin" TargetMode="Internal" /><Relationship Id="rId16" Type="http://schemas.openxmlformats.org/officeDocument/2006/relationships/image" Target="../media/image74.wmf" /><Relationship Id="rId17" Type="http://schemas.openxmlformats.org/officeDocument/2006/relationships/tags" Target="../tags/tag776.xml" /><Relationship Id="rId18" Type="http://schemas.openxmlformats.org/officeDocument/2006/relationships/oleObject" Target="../embeddings/oleObject60.bin" TargetMode="Internal" /><Relationship Id="rId19" Type="http://schemas.openxmlformats.org/officeDocument/2006/relationships/image" Target="../media/image75.wmf" /><Relationship Id="rId2" Type="http://schemas.openxmlformats.org/officeDocument/2006/relationships/notesSlide" Target="../notesSlides/notesSlide18.xml" /><Relationship Id="rId20" Type="http://schemas.openxmlformats.org/officeDocument/2006/relationships/tags" Target="../tags/tag777.xml" /><Relationship Id="rId21" Type="http://schemas.openxmlformats.org/officeDocument/2006/relationships/oleObject" Target="../embeddings/oleObject61.bin" TargetMode="Internal" /><Relationship Id="rId22" Type="http://schemas.openxmlformats.org/officeDocument/2006/relationships/image" Target="../media/image76.wmf" /><Relationship Id="rId23" Type="http://schemas.openxmlformats.org/officeDocument/2006/relationships/tags" Target="../tags/tag778.xml" /><Relationship Id="rId24" Type="http://schemas.openxmlformats.org/officeDocument/2006/relationships/oleObject" Target="../embeddings/oleObject62.bin" TargetMode="Internal" /><Relationship Id="rId25" Type="http://schemas.openxmlformats.org/officeDocument/2006/relationships/image" Target="../media/image77.wmf" /><Relationship Id="rId26" Type="http://schemas.openxmlformats.org/officeDocument/2006/relationships/vmlDrawing" Target="../drawings/vmlDrawing23.vml" /><Relationship Id="rId3" Type="http://schemas.openxmlformats.org/officeDocument/2006/relationships/tags" Target="../tags/tag767.xml" /><Relationship Id="rId4" Type="http://schemas.openxmlformats.org/officeDocument/2006/relationships/image" Target="../media/image5.png" /><Relationship Id="rId5" Type="http://schemas.openxmlformats.org/officeDocument/2006/relationships/tags" Target="../tags/tag768.xml" /><Relationship Id="rId6" Type="http://schemas.openxmlformats.org/officeDocument/2006/relationships/tags" Target="../tags/tag769.xml" /><Relationship Id="rId7" Type="http://schemas.openxmlformats.org/officeDocument/2006/relationships/tags" Target="../tags/tag770.xml" /><Relationship Id="rId8" Type="http://schemas.openxmlformats.org/officeDocument/2006/relationships/tags" Target="../tags/tag771.xml" /><Relationship Id="rId9" Type="http://schemas.openxmlformats.org/officeDocument/2006/relationships/tags" Target="../tags/tag772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88.xml" /><Relationship Id="rId11" Type="http://schemas.openxmlformats.org/officeDocument/2006/relationships/oleObject" Target="../embeddings/oleObject63.bin" TargetMode="Internal" /><Relationship Id="rId12" Type="http://schemas.openxmlformats.org/officeDocument/2006/relationships/image" Target="../media/image78.wmf" /><Relationship Id="rId13" Type="http://schemas.openxmlformats.org/officeDocument/2006/relationships/vmlDrawing" Target="../drawings/vmlDrawing24.vml" /><Relationship Id="rId2" Type="http://schemas.openxmlformats.org/officeDocument/2006/relationships/notesSlide" Target="../notesSlides/notesSlide19.xml" /><Relationship Id="rId3" Type="http://schemas.openxmlformats.org/officeDocument/2006/relationships/tags" Target="../tags/tag782.xml" /><Relationship Id="rId4" Type="http://schemas.openxmlformats.org/officeDocument/2006/relationships/image" Target="../media/image5.png" /><Relationship Id="rId5" Type="http://schemas.openxmlformats.org/officeDocument/2006/relationships/tags" Target="../tags/tag783.xml" /><Relationship Id="rId6" Type="http://schemas.openxmlformats.org/officeDocument/2006/relationships/tags" Target="../tags/tag784.xml" /><Relationship Id="rId7" Type="http://schemas.openxmlformats.org/officeDocument/2006/relationships/tags" Target="../tags/tag785.xml" /><Relationship Id="rId8" Type="http://schemas.openxmlformats.org/officeDocument/2006/relationships/tags" Target="../tags/tag786.xml" /><Relationship Id="rId9" Type="http://schemas.openxmlformats.org/officeDocument/2006/relationships/tags" Target="../tags/tag787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98.xml" /><Relationship Id="rId11" Type="http://schemas.openxmlformats.org/officeDocument/2006/relationships/tags" Target="../tags/tag799.xml" /><Relationship Id="rId12" Type="http://schemas.openxmlformats.org/officeDocument/2006/relationships/oleObject" Target="../embeddings/oleObject64.bin" TargetMode="Internal" /><Relationship Id="rId13" Type="http://schemas.openxmlformats.org/officeDocument/2006/relationships/image" Target="../media/image79.wmf" /><Relationship Id="rId14" Type="http://schemas.openxmlformats.org/officeDocument/2006/relationships/tags" Target="../tags/tag800.xml" /><Relationship Id="rId15" Type="http://schemas.openxmlformats.org/officeDocument/2006/relationships/oleObject" Target="../embeddings/oleObject65.bin" TargetMode="Internal" /><Relationship Id="rId16" Type="http://schemas.openxmlformats.org/officeDocument/2006/relationships/image" Target="../media/image80.wmf" /><Relationship Id="rId17" Type="http://schemas.openxmlformats.org/officeDocument/2006/relationships/tags" Target="../tags/tag801.xml" /><Relationship Id="rId18" Type="http://schemas.openxmlformats.org/officeDocument/2006/relationships/tags" Target="../tags/tag802.xml" /><Relationship Id="rId19" Type="http://schemas.openxmlformats.org/officeDocument/2006/relationships/tags" Target="../tags/tag803.xml" /><Relationship Id="rId2" Type="http://schemas.openxmlformats.org/officeDocument/2006/relationships/notesSlide" Target="../notesSlides/notesSlide20.xml" /><Relationship Id="rId20" Type="http://schemas.openxmlformats.org/officeDocument/2006/relationships/tags" Target="../tags/tag804.xml" /><Relationship Id="rId21" Type="http://schemas.openxmlformats.org/officeDocument/2006/relationships/tags" Target="../tags/tag805.xml" /><Relationship Id="rId22" Type="http://schemas.openxmlformats.org/officeDocument/2006/relationships/tags" Target="../tags/tag806.xml" /><Relationship Id="rId23" Type="http://schemas.openxmlformats.org/officeDocument/2006/relationships/tags" Target="../tags/tag807.xml" /><Relationship Id="rId24" Type="http://schemas.openxmlformats.org/officeDocument/2006/relationships/tags" Target="../tags/tag808.xml" /><Relationship Id="rId25" Type="http://schemas.openxmlformats.org/officeDocument/2006/relationships/tags" Target="../tags/tag809.xml" /><Relationship Id="rId26" Type="http://schemas.openxmlformats.org/officeDocument/2006/relationships/tags" Target="../tags/tag810.xml" /><Relationship Id="rId27" Type="http://schemas.openxmlformats.org/officeDocument/2006/relationships/tags" Target="../tags/tag811.xml" /><Relationship Id="rId28" Type="http://schemas.openxmlformats.org/officeDocument/2006/relationships/tags" Target="../tags/tag812.xml" /><Relationship Id="rId29" Type="http://schemas.openxmlformats.org/officeDocument/2006/relationships/tags" Target="../tags/tag813.xml" /><Relationship Id="rId3" Type="http://schemas.openxmlformats.org/officeDocument/2006/relationships/tags" Target="../tags/tag792.xml" /><Relationship Id="rId30" Type="http://schemas.openxmlformats.org/officeDocument/2006/relationships/tags" Target="../tags/tag814.xml" /><Relationship Id="rId31" Type="http://schemas.openxmlformats.org/officeDocument/2006/relationships/vmlDrawing" Target="../drawings/vmlDrawing25.vml" /><Relationship Id="rId4" Type="http://schemas.openxmlformats.org/officeDocument/2006/relationships/image" Target="../media/image5.png" /><Relationship Id="rId5" Type="http://schemas.openxmlformats.org/officeDocument/2006/relationships/tags" Target="../tags/tag793.xml" /><Relationship Id="rId6" Type="http://schemas.openxmlformats.org/officeDocument/2006/relationships/tags" Target="../tags/tag794.xml" /><Relationship Id="rId7" Type="http://schemas.openxmlformats.org/officeDocument/2006/relationships/tags" Target="../tags/tag795.xml" /><Relationship Id="rId8" Type="http://schemas.openxmlformats.org/officeDocument/2006/relationships/tags" Target="../tags/tag796.xml" /><Relationship Id="rId9" Type="http://schemas.openxmlformats.org/officeDocument/2006/relationships/tags" Target="../tags/tag797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24.xml" /><Relationship Id="rId11" Type="http://schemas.openxmlformats.org/officeDocument/2006/relationships/tags" Target="../tags/tag825.xml" /><Relationship Id="rId12" Type="http://schemas.openxmlformats.org/officeDocument/2006/relationships/oleObject" Target="../embeddings/oleObject66.bin" TargetMode="Internal" /><Relationship Id="rId13" Type="http://schemas.openxmlformats.org/officeDocument/2006/relationships/image" Target="../media/image81.wmf" /><Relationship Id="rId14" Type="http://schemas.openxmlformats.org/officeDocument/2006/relationships/tags" Target="../tags/tag826.xml" /><Relationship Id="rId15" Type="http://schemas.openxmlformats.org/officeDocument/2006/relationships/tags" Target="../tags/tag827.xml" /><Relationship Id="rId16" Type="http://schemas.openxmlformats.org/officeDocument/2006/relationships/tags" Target="../tags/tag828.xml" /><Relationship Id="rId17" Type="http://schemas.openxmlformats.org/officeDocument/2006/relationships/tags" Target="../tags/tag829.xml" /><Relationship Id="rId18" Type="http://schemas.openxmlformats.org/officeDocument/2006/relationships/tags" Target="../tags/tag830.xml" /><Relationship Id="rId19" Type="http://schemas.openxmlformats.org/officeDocument/2006/relationships/tags" Target="../tags/tag831.xml" /><Relationship Id="rId2" Type="http://schemas.openxmlformats.org/officeDocument/2006/relationships/notesSlide" Target="../notesSlides/notesSlide21.xml" /><Relationship Id="rId20" Type="http://schemas.openxmlformats.org/officeDocument/2006/relationships/tags" Target="../tags/tag832.xml" /><Relationship Id="rId21" Type="http://schemas.openxmlformats.org/officeDocument/2006/relationships/tags" Target="../tags/tag833.xml" /><Relationship Id="rId22" Type="http://schemas.openxmlformats.org/officeDocument/2006/relationships/tags" Target="../tags/tag834.xml" /><Relationship Id="rId23" Type="http://schemas.openxmlformats.org/officeDocument/2006/relationships/tags" Target="../tags/tag835.xml" /><Relationship Id="rId24" Type="http://schemas.openxmlformats.org/officeDocument/2006/relationships/tags" Target="../tags/tag836.xml" /><Relationship Id="rId25" Type="http://schemas.openxmlformats.org/officeDocument/2006/relationships/tags" Target="../tags/tag837.xml" /><Relationship Id="rId26" Type="http://schemas.openxmlformats.org/officeDocument/2006/relationships/tags" Target="../tags/tag838.xml" /><Relationship Id="rId27" Type="http://schemas.openxmlformats.org/officeDocument/2006/relationships/tags" Target="../tags/tag839.xml" /><Relationship Id="rId28" Type="http://schemas.openxmlformats.org/officeDocument/2006/relationships/vmlDrawing" Target="../drawings/vmlDrawing26.vml" /><Relationship Id="rId3" Type="http://schemas.openxmlformats.org/officeDocument/2006/relationships/tags" Target="../tags/tag818.xml" /><Relationship Id="rId4" Type="http://schemas.openxmlformats.org/officeDocument/2006/relationships/image" Target="../media/image5.png" /><Relationship Id="rId5" Type="http://schemas.openxmlformats.org/officeDocument/2006/relationships/tags" Target="../tags/tag819.xml" /><Relationship Id="rId6" Type="http://schemas.openxmlformats.org/officeDocument/2006/relationships/tags" Target="../tags/tag820.xml" /><Relationship Id="rId7" Type="http://schemas.openxmlformats.org/officeDocument/2006/relationships/tags" Target="../tags/tag821.xml" /><Relationship Id="rId8" Type="http://schemas.openxmlformats.org/officeDocument/2006/relationships/tags" Target="../tags/tag822.xml" /><Relationship Id="rId9" Type="http://schemas.openxmlformats.org/officeDocument/2006/relationships/tags" Target="../tags/tag823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49.xml" /><Relationship Id="rId11" Type="http://schemas.openxmlformats.org/officeDocument/2006/relationships/tags" Target="../tags/tag850.xml" /><Relationship Id="rId12" Type="http://schemas.openxmlformats.org/officeDocument/2006/relationships/oleObject" Target="../embeddings/oleObject67.bin" TargetMode="Internal" /><Relationship Id="rId13" Type="http://schemas.openxmlformats.org/officeDocument/2006/relationships/image" Target="../media/image82.wmf" /><Relationship Id="rId14" Type="http://schemas.openxmlformats.org/officeDocument/2006/relationships/tags" Target="../tags/tag851.xml" /><Relationship Id="rId15" Type="http://schemas.openxmlformats.org/officeDocument/2006/relationships/oleObject" Target="../embeddings/oleObject68.bin" TargetMode="Internal" /><Relationship Id="rId16" Type="http://schemas.openxmlformats.org/officeDocument/2006/relationships/image" Target="../media/image83.wmf" /><Relationship Id="rId17" Type="http://schemas.openxmlformats.org/officeDocument/2006/relationships/tags" Target="../tags/tag852.xml" /><Relationship Id="rId18" Type="http://schemas.openxmlformats.org/officeDocument/2006/relationships/tags" Target="../tags/tag853.xml" /><Relationship Id="rId19" Type="http://schemas.openxmlformats.org/officeDocument/2006/relationships/tags" Target="../tags/tag854.xml" /><Relationship Id="rId2" Type="http://schemas.openxmlformats.org/officeDocument/2006/relationships/notesSlide" Target="../notesSlides/notesSlide22.xml" /><Relationship Id="rId20" Type="http://schemas.openxmlformats.org/officeDocument/2006/relationships/tags" Target="../tags/tag855.xml" /><Relationship Id="rId21" Type="http://schemas.openxmlformats.org/officeDocument/2006/relationships/tags" Target="../tags/tag856.xml" /><Relationship Id="rId22" Type="http://schemas.openxmlformats.org/officeDocument/2006/relationships/tags" Target="../tags/tag857.xml" /><Relationship Id="rId23" Type="http://schemas.openxmlformats.org/officeDocument/2006/relationships/tags" Target="../tags/tag858.xml" /><Relationship Id="rId24" Type="http://schemas.openxmlformats.org/officeDocument/2006/relationships/tags" Target="../tags/tag859.xml" /><Relationship Id="rId25" Type="http://schemas.openxmlformats.org/officeDocument/2006/relationships/tags" Target="../tags/tag860.xml" /><Relationship Id="rId26" Type="http://schemas.openxmlformats.org/officeDocument/2006/relationships/tags" Target="../tags/tag861.xml" /><Relationship Id="rId27" Type="http://schemas.openxmlformats.org/officeDocument/2006/relationships/tags" Target="../tags/tag862.xml" /><Relationship Id="rId28" Type="http://schemas.openxmlformats.org/officeDocument/2006/relationships/tags" Target="../tags/tag863.xml" /><Relationship Id="rId29" Type="http://schemas.openxmlformats.org/officeDocument/2006/relationships/vmlDrawing" Target="../drawings/vmlDrawing27.vml" /><Relationship Id="rId3" Type="http://schemas.openxmlformats.org/officeDocument/2006/relationships/tags" Target="../tags/tag843.xml" /><Relationship Id="rId4" Type="http://schemas.openxmlformats.org/officeDocument/2006/relationships/image" Target="../media/image5.png" /><Relationship Id="rId5" Type="http://schemas.openxmlformats.org/officeDocument/2006/relationships/tags" Target="../tags/tag844.xml" /><Relationship Id="rId6" Type="http://schemas.openxmlformats.org/officeDocument/2006/relationships/tags" Target="../tags/tag845.xml" /><Relationship Id="rId7" Type="http://schemas.openxmlformats.org/officeDocument/2006/relationships/tags" Target="../tags/tag846.xml" /><Relationship Id="rId8" Type="http://schemas.openxmlformats.org/officeDocument/2006/relationships/tags" Target="../tags/tag847.xml" /><Relationship Id="rId9" Type="http://schemas.openxmlformats.org/officeDocument/2006/relationships/tags" Target="../tags/tag848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73.xml" /><Relationship Id="rId11" Type="http://schemas.openxmlformats.org/officeDocument/2006/relationships/tags" Target="../tags/tag874.xml" /><Relationship Id="rId12" Type="http://schemas.openxmlformats.org/officeDocument/2006/relationships/oleObject" Target="../embeddings/oleObject69.bin" TargetMode="Internal" /><Relationship Id="rId13" Type="http://schemas.openxmlformats.org/officeDocument/2006/relationships/image" Target="../media/image84.wmf" /><Relationship Id="rId14" Type="http://schemas.openxmlformats.org/officeDocument/2006/relationships/tags" Target="../tags/tag875.xml" /><Relationship Id="rId15" Type="http://schemas.openxmlformats.org/officeDocument/2006/relationships/tags" Target="../tags/tag876.xml" /><Relationship Id="rId16" Type="http://schemas.openxmlformats.org/officeDocument/2006/relationships/tags" Target="../tags/tag877.xml" /><Relationship Id="rId17" Type="http://schemas.openxmlformats.org/officeDocument/2006/relationships/tags" Target="../tags/tag878.xml" /><Relationship Id="rId18" Type="http://schemas.openxmlformats.org/officeDocument/2006/relationships/tags" Target="../tags/tag879.xml" /><Relationship Id="rId19" Type="http://schemas.openxmlformats.org/officeDocument/2006/relationships/tags" Target="../tags/tag880.xml" /><Relationship Id="rId2" Type="http://schemas.openxmlformats.org/officeDocument/2006/relationships/notesSlide" Target="../notesSlides/notesSlide23.xml" /><Relationship Id="rId20" Type="http://schemas.openxmlformats.org/officeDocument/2006/relationships/tags" Target="../tags/tag881.xml" /><Relationship Id="rId21" Type="http://schemas.openxmlformats.org/officeDocument/2006/relationships/tags" Target="../tags/tag882.xml" /><Relationship Id="rId22" Type="http://schemas.openxmlformats.org/officeDocument/2006/relationships/tags" Target="../tags/tag883.xml" /><Relationship Id="rId23" Type="http://schemas.openxmlformats.org/officeDocument/2006/relationships/tags" Target="../tags/tag884.xml" /><Relationship Id="rId24" Type="http://schemas.openxmlformats.org/officeDocument/2006/relationships/tags" Target="../tags/tag885.xml" /><Relationship Id="rId25" Type="http://schemas.openxmlformats.org/officeDocument/2006/relationships/tags" Target="../tags/tag886.xml" /><Relationship Id="rId26" Type="http://schemas.openxmlformats.org/officeDocument/2006/relationships/tags" Target="../tags/tag887.xml" /><Relationship Id="rId27" Type="http://schemas.openxmlformats.org/officeDocument/2006/relationships/tags" Target="../tags/tag888.xml" /><Relationship Id="rId28" Type="http://schemas.openxmlformats.org/officeDocument/2006/relationships/tags" Target="../tags/tag889.xml" /><Relationship Id="rId29" Type="http://schemas.openxmlformats.org/officeDocument/2006/relationships/tags" Target="../tags/tag890.xml" /><Relationship Id="rId3" Type="http://schemas.openxmlformats.org/officeDocument/2006/relationships/tags" Target="../tags/tag867.xml" /><Relationship Id="rId30" Type="http://schemas.openxmlformats.org/officeDocument/2006/relationships/vmlDrawing" Target="../drawings/vmlDrawing28.vml" /><Relationship Id="rId4" Type="http://schemas.openxmlformats.org/officeDocument/2006/relationships/image" Target="../media/image5.png" /><Relationship Id="rId5" Type="http://schemas.openxmlformats.org/officeDocument/2006/relationships/tags" Target="../tags/tag868.xml" /><Relationship Id="rId6" Type="http://schemas.openxmlformats.org/officeDocument/2006/relationships/tags" Target="../tags/tag869.xml" /><Relationship Id="rId7" Type="http://schemas.openxmlformats.org/officeDocument/2006/relationships/tags" Target="../tags/tag870.xml" /><Relationship Id="rId8" Type="http://schemas.openxmlformats.org/officeDocument/2006/relationships/tags" Target="../tags/tag871.xml" /><Relationship Id="rId9" Type="http://schemas.openxmlformats.org/officeDocument/2006/relationships/tags" Target="../tags/tag872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98.xml" /><Relationship Id="rId11" Type="http://schemas.openxmlformats.org/officeDocument/2006/relationships/tags" Target="../tags/tag899.xml" /><Relationship Id="rId12" Type="http://schemas.openxmlformats.org/officeDocument/2006/relationships/tags" Target="../tags/tag900.xml" /><Relationship Id="rId13" Type="http://schemas.openxmlformats.org/officeDocument/2006/relationships/tags" Target="../tags/tag901.xml" /><Relationship Id="rId14" Type="http://schemas.openxmlformats.org/officeDocument/2006/relationships/tags" Target="../tags/tag902.xml" /><Relationship Id="rId15" Type="http://schemas.openxmlformats.org/officeDocument/2006/relationships/tags" Target="../tags/tag903.xml" /><Relationship Id="rId16" Type="http://schemas.openxmlformats.org/officeDocument/2006/relationships/tags" Target="../tags/tag904.xml" /><Relationship Id="rId17" Type="http://schemas.openxmlformats.org/officeDocument/2006/relationships/tags" Target="../tags/tag905.xml" /><Relationship Id="rId18" Type="http://schemas.openxmlformats.org/officeDocument/2006/relationships/tags" Target="../tags/tag906.xml" /><Relationship Id="rId19" Type="http://schemas.openxmlformats.org/officeDocument/2006/relationships/tags" Target="../tags/tag907.xml" /><Relationship Id="rId2" Type="http://schemas.openxmlformats.org/officeDocument/2006/relationships/tags" Target="../tags/tag891.xml" /><Relationship Id="rId20" Type="http://schemas.openxmlformats.org/officeDocument/2006/relationships/tags" Target="../tags/tag908.xml" /><Relationship Id="rId21" Type="http://schemas.openxmlformats.org/officeDocument/2006/relationships/tags" Target="../tags/tag909.xml" /><Relationship Id="rId22" Type="http://schemas.openxmlformats.org/officeDocument/2006/relationships/tags" Target="../tags/tag910.xml" /><Relationship Id="rId23" Type="http://schemas.openxmlformats.org/officeDocument/2006/relationships/image" Target="../media/image4.png" /><Relationship Id="rId24" Type="http://schemas.openxmlformats.org/officeDocument/2006/relationships/tags" Target="../tags/tag911.xml" /><Relationship Id="rId25" Type="http://schemas.openxmlformats.org/officeDocument/2006/relationships/tags" Target="../tags/tag912.xml" /><Relationship Id="rId26" Type="http://schemas.openxmlformats.org/officeDocument/2006/relationships/tags" Target="../tags/tag913.xml" /><Relationship Id="rId27" Type="http://schemas.openxmlformats.org/officeDocument/2006/relationships/tags" Target="../tags/tag914.xml" /><Relationship Id="rId3" Type="http://schemas.openxmlformats.org/officeDocument/2006/relationships/image" Target="../media/image3.png" /><Relationship Id="rId4" Type="http://schemas.openxmlformats.org/officeDocument/2006/relationships/tags" Target="../tags/tag892.xml" /><Relationship Id="rId5" Type="http://schemas.openxmlformats.org/officeDocument/2006/relationships/tags" Target="../tags/tag893.xml" /><Relationship Id="rId6" Type="http://schemas.openxmlformats.org/officeDocument/2006/relationships/tags" Target="../tags/tag894.xml" /><Relationship Id="rId7" Type="http://schemas.openxmlformats.org/officeDocument/2006/relationships/tags" Target="../tags/tag895.xml" /><Relationship Id="rId8" Type="http://schemas.openxmlformats.org/officeDocument/2006/relationships/tags" Target="../tags/tag896.xml" /><Relationship Id="rId9" Type="http://schemas.openxmlformats.org/officeDocument/2006/relationships/tags" Target="../tags/tag897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32.xml" /><Relationship Id="rId11" Type="http://schemas.openxmlformats.org/officeDocument/2006/relationships/image" Target="../media/image8.png" /><Relationship Id="rId12" Type="http://schemas.openxmlformats.org/officeDocument/2006/relationships/tags" Target="../tags/tag133.xml" /><Relationship Id="rId13" Type="http://schemas.openxmlformats.org/officeDocument/2006/relationships/tags" Target="../tags/tag134.xml" /><Relationship Id="rId14" Type="http://schemas.openxmlformats.org/officeDocument/2006/relationships/tags" Target="../tags/tag135.xml" /><Relationship Id="rId15" Type="http://schemas.openxmlformats.org/officeDocument/2006/relationships/tags" Target="../tags/tag136.xml" /><Relationship Id="rId16" Type="http://schemas.openxmlformats.org/officeDocument/2006/relationships/tags" Target="../tags/tag137.xml" /><Relationship Id="rId17" Type="http://schemas.openxmlformats.org/officeDocument/2006/relationships/tags" Target="../tags/tag138.xml" /><Relationship Id="rId18" Type="http://schemas.openxmlformats.org/officeDocument/2006/relationships/tags" Target="../tags/tag139.xml" /><Relationship Id="rId19" Type="http://schemas.openxmlformats.org/officeDocument/2006/relationships/tags" Target="../tags/tag140.xml" /><Relationship Id="rId2" Type="http://schemas.openxmlformats.org/officeDocument/2006/relationships/tags" Target="../tags/tag126.xml" /><Relationship Id="rId20" Type="http://schemas.openxmlformats.org/officeDocument/2006/relationships/tags" Target="../tags/tag141.xml" /><Relationship Id="rId3" Type="http://schemas.openxmlformats.org/officeDocument/2006/relationships/image" Target="../media/image5.png" /><Relationship Id="rId4" Type="http://schemas.openxmlformats.org/officeDocument/2006/relationships/tags" Target="../tags/tag127.xml" /><Relationship Id="rId5" Type="http://schemas.openxmlformats.org/officeDocument/2006/relationships/tags" Target="../tags/tag128.xml" /><Relationship Id="rId6" Type="http://schemas.openxmlformats.org/officeDocument/2006/relationships/tags" Target="../tags/tag129.xml" /><Relationship Id="rId7" Type="http://schemas.openxmlformats.org/officeDocument/2006/relationships/tags" Target="../tags/tag130.xml" /><Relationship Id="rId8" Type="http://schemas.openxmlformats.org/officeDocument/2006/relationships/tags" Target="../tags/tag131.xml" /><Relationship Id="rId9" Type="http://schemas.openxmlformats.org/officeDocument/2006/relationships/image" Target="../media/image7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9.png" /><Relationship Id="rId11" Type="http://schemas.openxmlformats.org/officeDocument/2006/relationships/tags" Target="../tags/tag149.xml" /><Relationship Id="rId12" Type="http://schemas.openxmlformats.org/officeDocument/2006/relationships/image" Target="../media/image10.png" /><Relationship Id="rId13" Type="http://schemas.openxmlformats.org/officeDocument/2006/relationships/tags" Target="../tags/tag150.xml" /><Relationship Id="rId14" Type="http://schemas.openxmlformats.org/officeDocument/2006/relationships/tags" Target="../tags/tag151.xml" /><Relationship Id="rId2" Type="http://schemas.openxmlformats.org/officeDocument/2006/relationships/tags" Target="../tags/tag142.xml" /><Relationship Id="rId3" Type="http://schemas.openxmlformats.org/officeDocument/2006/relationships/image" Target="../media/image5.png" /><Relationship Id="rId4" Type="http://schemas.openxmlformats.org/officeDocument/2006/relationships/tags" Target="../tags/tag143.xml" /><Relationship Id="rId5" Type="http://schemas.openxmlformats.org/officeDocument/2006/relationships/tags" Target="../tags/tag144.xml" /><Relationship Id="rId6" Type="http://schemas.openxmlformats.org/officeDocument/2006/relationships/tags" Target="../tags/tag145.xml" /><Relationship Id="rId7" Type="http://schemas.openxmlformats.org/officeDocument/2006/relationships/tags" Target="../tags/tag146.xml" /><Relationship Id="rId8" Type="http://schemas.openxmlformats.org/officeDocument/2006/relationships/tags" Target="../tags/tag147.xml" /><Relationship Id="rId9" Type="http://schemas.openxmlformats.org/officeDocument/2006/relationships/tags" Target="../tags/tag14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59.xml" /><Relationship Id="rId11" Type="http://schemas.openxmlformats.org/officeDocument/2006/relationships/tags" Target="../tags/tag160.xml" /><Relationship Id="rId12" Type="http://schemas.openxmlformats.org/officeDocument/2006/relationships/tags" Target="../tags/tag161.xml" /><Relationship Id="rId13" Type="http://schemas.openxmlformats.org/officeDocument/2006/relationships/oleObject" Target="../embeddings/oleObject1.bin" TargetMode="Internal" /><Relationship Id="rId14" Type="http://schemas.openxmlformats.org/officeDocument/2006/relationships/image" Target="../media/image11.wmf" /><Relationship Id="rId15" Type="http://schemas.openxmlformats.org/officeDocument/2006/relationships/tags" Target="../tags/tag162.xml" /><Relationship Id="rId16" Type="http://schemas.openxmlformats.org/officeDocument/2006/relationships/tags" Target="../tags/tag163.xml" /><Relationship Id="rId17" Type="http://schemas.openxmlformats.org/officeDocument/2006/relationships/tags" Target="../tags/tag164.xml" /><Relationship Id="rId18" Type="http://schemas.openxmlformats.org/officeDocument/2006/relationships/tags" Target="../tags/tag165.xml" /><Relationship Id="rId19" Type="http://schemas.openxmlformats.org/officeDocument/2006/relationships/tags" Target="../tags/tag166.xml" /><Relationship Id="rId2" Type="http://schemas.openxmlformats.org/officeDocument/2006/relationships/tags" Target="../tags/tag152.xml" /><Relationship Id="rId20" Type="http://schemas.openxmlformats.org/officeDocument/2006/relationships/vmlDrawing" Target="../drawings/vmlDrawing1.vml" /><Relationship Id="rId3" Type="http://schemas.openxmlformats.org/officeDocument/2006/relationships/image" Target="../media/image5.png" /><Relationship Id="rId4" Type="http://schemas.openxmlformats.org/officeDocument/2006/relationships/tags" Target="../tags/tag153.xml" /><Relationship Id="rId5" Type="http://schemas.openxmlformats.org/officeDocument/2006/relationships/tags" Target="../tags/tag154.xml" /><Relationship Id="rId6" Type="http://schemas.openxmlformats.org/officeDocument/2006/relationships/tags" Target="../tags/tag155.xml" /><Relationship Id="rId7" Type="http://schemas.openxmlformats.org/officeDocument/2006/relationships/tags" Target="../tags/tag156.xml" /><Relationship Id="rId8" Type="http://schemas.openxmlformats.org/officeDocument/2006/relationships/tags" Target="../tags/tag157.xml" /><Relationship Id="rId9" Type="http://schemas.openxmlformats.org/officeDocument/2006/relationships/tags" Target="../tags/tag158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2.wmf" /><Relationship Id="rId11" Type="http://schemas.openxmlformats.org/officeDocument/2006/relationships/tags" Target="../tags/tag173.xml" /><Relationship Id="rId12" Type="http://schemas.openxmlformats.org/officeDocument/2006/relationships/oleObject" Target="../embeddings/oleObject3.bin" TargetMode="Internal" /><Relationship Id="rId13" Type="http://schemas.openxmlformats.org/officeDocument/2006/relationships/image" Target="../media/image13.wmf" /><Relationship Id="rId14" Type="http://schemas.openxmlformats.org/officeDocument/2006/relationships/tags" Target="../tags/tag174.xml" /><Relationship Id="rId15" Type="http://schemas.openxmlformats.org/officeDocument/2006/relationships/vmlDrawing" Target="../drawings/vmlDrawing2.vml" /><Relationship Id="rId2" Type="http://schemas.openxmlformats.org/officeDocument/2006/relationships/tags" Target="../tags/tag167.xml" /><Relationship Id="rId3" Type="http://schemas.openxmlformats.org/officeDocument/2006/relationships/image" Target="../media/image5.png" /><Relationship Id="rId4" Type="http://schemas.openxmlformats.org/officeDocument/2006/relationships/tags" Target="../tags/tag168.xml" /><Relationship Id="rId5" Type="http://schemas.openxmlformats.org/officeDocument/2006/relationships/tags" Target="../tags/tag169.xml" /><Relationship Id="rId6" Type="http://schemas.openxmlformats.org/officeDocument/2006/relationships/tags" Target="../tags/tag170.xml" /><Relationship Id="rId7" Type="http://schemas.openxmlformats.org/officeDocument/2006/relationships/tags" Target="../tags/tag171.xml" /><Relationship Id="rId8" Type="http://schemas.openxmlformats.org/officeDocument/2006/relationships/tags" Target="../tags/tag172.xml" /><Relationship Id="rId9" Type="http://schemas.openxmlformats.org/officeDocument/2006/relationships/oleObject" Target="../embeddings/oleObject2.bin" TargetMode="Interna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4.png" /><Relationship Id="rId11" Type="http://schemas.openxmlformats.org/officeDocument/2006/relationships/tags" Target="../tags/tag182.xml" /><Relationship Id="rId12" Type="http://schemas.openxmlformats.org/officeDocument/2006/relationships/tags" Target="../tags/tag183.xml" /><Relationship Id="rId13" Type="http://schemas.openxmlformats.org/officeDocument/2006/relationships/tags" Target="../tags/tag184.xml" /><Relationship Id="rId14" Type="http://schemas.openxmlformats.org/officeDocument/2006/relationships/tags" Target="../tags/tag185.xml" /><Relationship Id="rId15" Type="http://schemas.openxmlformats.org/officeDocument/2006/relationships/tags" Target="../tags/tag186.xml" /><Relationship Id="rId16" Type="http://schemas.openxmlformats.org/officeDocument/2006/relationships/tags" Target="../tags/tag187.xml" /><Relationship Id="rId17" Type="http://schemas.openxmlformats.org/officeDocument/2006/relationships/image" Target="../media/image15.png" /><Relationship Id="rId18" Type="http://schemas.openxmlformats.org/officeDocument/2006/relationships/tags" Target="../tags/tag188.xml" /><Relationship Id="rId19" Type="http://schemas.openxmlformats.org/officeDocument/2006/relationships/tags" Target="../tags/tag189.xml" /><Relationship Id="rId2" Type="http://schemas.openxmlformats.org/officeDocument/2006/relationships/tags" Target="../tags/tag175.xml" /><Relationship Id="rId20" Type="http://schemas.openxmlformats.org/officeDocument/2006/relationships/tags" Target="../tags/tag190.xml" /><Relationship Id="rId21" Type="http://schemas.openxmlformats.org/officeDocument/2006/relationships/tags" Target="../tags/tag191.xml" /><Relationship Id="rId22" Type="http://schemas.openxmlformats.org/officeDocument/2006/relationships/tags" Target="../tags/tag192.xml" /><Relationship Id="rId23" Type="http://schemas.openxmlformats.org/officeDocument/2006/relationships/tags" Target="../tags/tag193.xml" /><Relationship Id="rId24" Type="http://schemas.openxmlformats.org/officeDocument/2006/relationships/tags" Target="../tags/tag194.xml" /><Relationship Id="rId25" Type="http://schemas.openxmlformats.org/officeDocument/2006/relationships/tags" Target="../tags/tag195.xml" /><Relationship Id="rId26" Type="http://schemas.openxmlformats.org/officeDocument/2006/relationships/tags" Target="../tags/tag196.xml" /><Relationship Id="rId3" Type="http://schemas.openxmlformats.org/officeDocument/2006/relationships/image" Target="../media/image5.png" /><Relationship Id="rId4" Type="http://schemas.openxmlformats.org/officeDocument/2006/relationships/tags" Target="../tags/tag176.xml" /><Relationship Id="rId5" Type="http://schemas.openxmlformats.org/officeDocument/2006/relationships/tags" Target="../tags/tag177.xml" /><Relationship Id="rId6" Type="http://schemas.openxmlformats.org/officeDocument/2006/relationships/tags" Target="../tags/tag178.xml" /><Relationship Id="rId7" Type="http://schemas.openxmlformats.org/officeDocument/2006/relationships/tags" Target="../tags/tag179.xml" /><Relationship Id="rId8" Type="http://schemas.openxmlformats.org/officeDocument/2006/relationships/tags" Target="../tags/tag180.xml" /><Relationship Id="rId9" Type="http://schemas.openxmlformats.org/officeDocument/2006/relationships/tags" Target="../tags/tag181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8" name="图片 7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10" r="10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gradFill>
              <a:gsLst>
                <a:gs pos="52000">
                  <a:srgbClr val="FFFFFF">
                    <a:alpha val="100000"/>
                  </a:srgbClr>
                </a:gs>
                <a:gs pos="0">
                  <a:schemeClr val="bg1">
                    <a:alpha val="78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8109821" y="1460500"/>
              <a:ext cx="2393079" cy="2163898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5A5F8">
                    <a:alpha val="48000"/>
                  </a:srgbClr>
                </a:gs>
                <a:gs pos="100000">
                  <a:srgbClr val="D3F2E9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 title=""/>
          <p:cNvSpPr txBox="1"/>
          <p:nvPr>
            <p:custDataLst>
              <p:tags r:id="rId8"/>
            </p:custDataLst>
          </p:nvPr>
        </p:nvSpPr>
        <p:spPr>
          <a:xfrm>
            <a:off x="0" y="2034540"/>
            <a:ext cx="12191365" cy="167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800" b="1">
                <a:solidFill>
                  <a:srgbClr val="068BD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4800" b="1">
                <a:solidFill>
                  <a:srgbClr val="4175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集合与常用逻辑用语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矩形: 圆角 30" title=""/>
          <p:cNvSpPr/>
          <p:nvPr>
            <p:custDataLst>
              <p:tags r:id="rId9"/>
            </p:custDataLst>
          </p:nvPr>
        </p:nvSpPr>
        <p:spPr>
          <a:xfrm flipV="1">
            <a:off x="8349137" y="2657103"/>
            <a:ext cx="1674812" cy="476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7F9"/>
              </a:gs>
              <a:gs pos="100000">
                <a:srgbClr val="DDE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 title=""/>
          <p:cNvGrpSpPr/>
          <p:nvPr>
            <p:custDataLst>
              <p:tags r:id="rId10"/>
            </p:custDataLst>
          </p:nvPr>
        </p:nvGrpSpPr>
        <p:grpSpPr>
          <a:xfrm flipH="1">
            <a:off x="10644249" y="1800935"/>
            <a:ext cx="176150" cy="780068"/>
            <a:chOff x="8290832" y="4887686"/>
            <a:chExt cx="296617" cy="1313542"/>
          </a:xfrm>
          <a:solidFill>
            <a:srgbClr val="4076FD"/>
          </a:solidFill>
        </p:grpSpPr>
        <p:grpSp>
          <p:nvGrpSpPr>
            <p:cNvPr id="33" name="组合 32"/>
            <p:cNvGrpSpPr/>
            <p:nvPr>
              <p:custDataLst>
                <p:tags r:id="rId11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5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7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21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2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文本框 57" title=""/>
          <p:cNvSpPr txBox="1"/>
          <p:nvPr>
            <p:custDataLst>
              <p:tags r:id="rId23"/>
            </p:custDataLst>
          </p:nvPr>
        </p:nvSpPr>
        <p:spPr>
          <a:xfrm>
            <a:off x="4414463" y="5061188"/>
            <a:ext cx="33630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>
                <a:latin typeface="黑体"/>
                <a:ea typeface="黑体"/>
                <a:cs typeface="黑体" panose="02010609060101010101" charset="-122"/>
              </a:rPr>
              <a:t>人教A版2019必修第一册</a:t>
            </a:r>
            <a:endParaRPr>
              <a:latin typeface="黑体"/>
              <a:ea typeface="黑体"/>
              <a:cs typeface="黑体" panose="02010609060101010101" charset="-122"/>
            </a:endParaRPr>
          </a:p>
        </p:txBody>
      </p:sp>
      <p:grpSp>
        <p:nvGrpSpPr>
          <p:cNvPr id="3" name="组合 2" title=""/>
          <p:cNvGrpSpPr/>
          <p:nvPr>
            <p:custDataLst>
              <p:tags r:id="rId24"/>
            </p:custDataLst>
          </p:nvPr>
        </p:nvGrpSpPr>
        <p:grpSpPr>
          <a:xfrm>
            <a:off x="1236477" y="3700145"/>
            <a:ext cx="10161269" cy="674370"/>
            <a:chOff x="-1669" y="5979"/>
            <a:chExt cx="19505" cy="1062"/>
          </a:xfrm>
        </p:grpSpPr>
        <p:sp>
          <p:nvSpPr>
            <p:cNvPr id="30" name="矩形: 圆角 29"/>
            <p:cNvSpPr/>
            <p:nvPr>
              <p:custDataLst>
                <p:tags r:id="rId25"/>
              </p:custDataLst>
            </p:nvPr>
          </p:nvSpPr>
          <p:spPr>
            <a:xfrm rot="10800000" flipV="1">
              <a:off x="-1669" y="5979"/>
              <a:ext cx="18810" cy="1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9CEB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26"/>
              </p:custDataLst>
            </p:nvPr>
          </p:nvSpPr>
          <p:spPr>
            <a:xfrm>
              <a:off x="-1439" y="6058"/>
              <a:ext cx="1927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3200" b="1">
                  <a:solidFill>
                    <a:srgbClr val="FCFDFE"/>
                  </a:solidFill>
                  <a:latin typeface="黑体"/>
                  <a:ea typeface="黑体"/>
                  <a:cs typeface="黑体" panose="02010609060101010101" charset="-122"/>
                </a:rPr>
                <a:t>1</a:t>
              </a:r>
              <a:r>
                <a:rPr lang="en-US" sz="3200" b="1">
                  <a:solidFill>
                    <a:srgbClr val="FCFDFE"/>
                  </a:solidFill>
                  <a:latin typeface="黑体"/>
                  <a:ea typeface="黑体"/>
                  <a:cs typeface="黑体" panose="02010609060101010101" charset="-122"/>
                </a:rPr>
                <a:t>.4.2</a:t>
              </a:r>
              <a:r>
                <a:rPr lang="zh-CN" altLang="en-US" sz="3200" b="1">
                  <a:solidFill>
                    <a:srgbClr val="FCFDFE"/>
                  </a:solidFill>
                  <a:latin typeface="黑体"/>
                  <a:ea typeface="黑体"/>
                  <a:cs typeface="黑体" panose="02010609060101010101" charset="-122"/>
                </a:rPr>
                <a:t>充要条件</a:t>
              </a:r>
              <a:endParaRPr lang="zh-CN" altLang="en-US" sz="3200" b="1">
                <a:solidFill>
                  <a:srgbClr val="FCFDFE"/>
                </a:solidFill>
                <a:latin typeface="黑体"/>
                <a:ea typeface="黑体"/>
                <a:cs typeface="黑体" panose="02010609060101010101" charset="-122"/>
              </a:endParaRPr>
            </a:p>
          </p:txBody>
        </p:sp>
      </p:grpSp>
      <p:pic>
        <p:nvPicPr>
          <p:cNvPr id="4" name="图片 3" title="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7"/>
          <a:srcRect t="193" b="193"/>
          <a:stretch>
            <a:fillRect/>
          </a:stretch>
        </p:blipFill>
        <p:spPr>
          <a:xfrm>
            <a:off x="267335" y="262890"/>
            <a:ext cx="1640840" cy="520700"/>
          </a:xfrm>
          <a:prstGeom prst="rect">
            <a:avLst/>
          </a:prstGeom>
        </p:spPr>
      </p:pic>
      <p:sp>
        <p:nvSpPr>
          <p:cNvPr id="9" name="矩形: 圆角 13" title=""/>
          <p:cNvSpPr/>
          <p:nvPr>
            <p:custDataLst>
              <p:tags r:id="rId29"/>
            </p:custDataLst>
          </p:nvPr>
        </p:nvSpPr>
        <p:spPr>
          <a:xfrm>
            <a:off x="2645410" y="740410"/>
            <a:ext cx="3089910" cy="2724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6F7"/>
              </a:gs>
              <a:gs pos="100000">
                <a:srgbClr val="DCE69E">
                  <a:alpha val="6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14" title=""/>
          <p:cNvSpPr/>
          <p:nvPr>
            <p:custDataLst>
              <p:tags r:id="rId30"/>
            </p:custDataLst>
          </p:nvPr>
        </p:nvSpPr>
        <p:spPr>
          <a:xfrm>
            <a:off x="5070475" y="5845175"/>
            <a:ext cx="4208145" cy="2781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7F8"/>
              </a:gs>
              <a:gs pos="100000">
                <a:srgbClr val="DCE69E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" dur="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矩形 6" title=""/>
          <p:cNvSpPr/>
          <p:nvPr>
            <p:custDataLst>
              <p:tags r:id="rId8"/>
            </p:custDataLst>
          </p:nvPr>
        </p:nvSpPr>
        <p:spPr>
          <a:xfrm>
            <a:off x="948055" y="4934585"/>
            <a:ext cx="75565" cy="7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>
        <mc:Choice Requires="a14">
          <p:sp>
            <p:nvSpPr>
              <p:cNvPr id="3" name="文本框 2" title="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78510" y="1533525"/>
                <a:ext cx="10466705" cy="2350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思考</a:t>
                </a:r>
                <a:r>
                  <a:rPr lang="en-US" altLang="zh-CN" sz="24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：下列</a:t>
                </a:r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“</a:t>
                </a:r>
                <a:r>
                  <a:rPr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若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𝒑</m:t>
                      </m:r>
                    </m:oMath>
                  </m:oMathPara>
                </a14:m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𝒒</m:t>
                      </m:r>
                    </m:oMath>
                  </m:oMathPara>
                </a14:m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”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形式的命题中，哪些命题与它们的逆命题都是真命题</a:t>
                </a:r>
                <a:r>
                  <a:rPr 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？</a:t>
                </a:r>
                <a:endParaRPr 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(3)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若一元二次方程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𝒂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m:rPr>
                              <m:sty m:val="bi"/>
                            </m:rPr>
                            <a:rPr lang="en-US" altLang="zh-CN" sz="2400" b="1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bi"/>
                            </m:rPr>
                            <a:rPr lang="en-US" altLang="zh-CN" sz="2400" b="1" i="1">
                              <a:latin typeface="Cambria Math" panose="02040503050406030204" charset="0"/>
                              <a:ea typeface="Coco" panose="02000500000000000000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𝒃𝒙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𝒄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=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𝟎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有两个不相等的实数根，则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𝒂𝒄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&lt;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𝟎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；</a:t>
                </a:r>
                <a:endParaRPr lang="zh-CN" altLang="en-US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endParaRPr lang="zh-CN" altLang="en-US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(4)若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𝑨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∪</m:t>
                      </m:r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𝑩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是空集，则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与</a:t>
                </a:r>
                <a14:m>
                  <m:oMathPara>
                    <m:oMathParaPr>
                      <m:jc/>
                    </m:oMathParaPr>
                    <m:oMath>
                      <m:r>
                        <m:rPr>
                          <m:sty m:val="bi"/>
                        </m:rPr>
                        <a:rPr lang="en-US" altLang="zh-CN" sz="2400" b="1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𝑩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均是空集</a:t>
                </a: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.</a:t>
                </a:r>
                <a:endParaRPr lang="en-US" alt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78510" y="1533525"/>
                <a:ext cx="10466705" cy="2350770"/>
              </a:xfrm>
              <a:prstGeom prst="rect">
                <a:avLst/>
              </a:prstGeom>
              <a:blipFill rotWithShape="1">
                <a:blip r:embed="rId11"/>
                <a:stretch>
                  <a:fillRect r="-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 title=""/>
          <p:cNvSpPr txBox="1"/>
          <p:nvPr>
            <p:custDataLst>
              <p:tags r:id="rId12"/>
            </p:custDataLst>
          </p:nvPr>
        </p:nvSpPr>
        <p:spPr>
          <a:xfrm>
            <a:off x="778510" y="4766945"/>
            <a:ext cx="1046670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不难发现，上述命题中的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命题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(4)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和它的逆命题都是真命题；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命题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(3)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是假命题，但它的逆命题是真命题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6" name="组合 25" title=""/>
          <p:cNvGrpSpPr/>
          <p:nvPr>
            <p:custDataLst>
              <p:tags r:id="rId13"/>
            </p:custDataLst>
          </p:nvPr>
        </p:nvGrpSpPr>
        <p:grpSpPr>
          <a:xfrm>
            <a:off x="778510" y="2806065"/>
            <a:ext cx="10467340" cy="520700"/>
            <a:chOff x="1226" y="4419"/>
            <a:chExt cx="16484" cy="820"/>
          </a:xfrm>
        </p:grpSpPr>
        <p:sp>
          <p:nvSpPr>
            <p:cNvPr id="11" name="矩形 10"/>
            <p:cNvSpPr/>
            <p:nvPr>
              <p:custDataLst>
                <p:tags r:id="rId14"/>
              </p:custDataLst>
            </p:nvPr>
          </p:nvSpPr>
          <p:spPr>
            <a:xfrm>
              <a:off x="1226" y="4419"/>
              <a:ext cx="16484" cy="8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      </a:t>
              </a:r>
              <a:endParaRPr lang="zh-CN" altLang="en-US"/>
            </a:p>
          </p:txBody>
        </p:sp>
        <mc:AlternateContent>
          <mc:Choice Requires="a14">
            <p:sp>
              <p:nvSpPr>
                <p:cNvPr id="8" name="文本框 7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226" y="4463"/>
                  <a:ext cx="16229" cy="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</a:rPr>
                    <a:t>逆</a:t>
                  </a:r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</a:rPr>
                    <a:t>：若</a:t>
                  </a:r>
                  <a14:m>
                    <m:oMathPara>
                      <m:oMathParaPr>
                        <m:jc/>
                      </m:oMathParaPr>
                      <m:oMath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𝑎𝑐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&lt;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0</m:t>
                        </m:r>
                      </m:oMath>
                    </m:oMathPara>
                  </a14:m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</a:rPr>
                    <a:t>，则</a:t>
                  </a:r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一元二次方程</a:t>
                  </a:r>
                  <a14:m>
                    <m:oMathPara>
                      <m:oMathParaPr>
                        <m:jc/>
                      </m:oMathParaPr>
                      <m:oMath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charset="0"/>
                                <a:ea typeface="黑体" panose="02010609060101010101" charset="-122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ea typeface="黑体" panose="02010609060101010101" charset="-122"/>
                                <a:cs typeface="Cambria Math" panose="0204050305040603020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charset="0"/>
                                <a:ea typeface="Coco" panose="02000500000000000000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𝑏𝑥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0</m:t>
                        </m:r>
                      </m:oMath>
                    </m:oMathPara>
                  </a14:m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有两个不相等的实数根；</a:t>
                  </a:r>
                  <a:endPara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6"/>
                  </p:custDataLst>
                </p:nvPr>
              </p:nvSpPr>
              <p:spPr>
                <a:xfrm>
                  <a:off x="1226" y="4463"/>
                  <a:ext cx="16229" cy="75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 title=""/>
          <p:cNvGrpSpPr/>
          <p:nvPr>
            <p:custDataLst>
              <p:tags r:id="rId18"/>
            </p:custDataLst>
          </p:nvPr>
        </p:nvGrpSpPr>
        <p:grpSpPr>
          <a:xfrm>
            <a:off x="699770" y="3824605"/>
            <a:ext cx="10546080" cy="520700"/>
            <a:chOff x="1102" y="6023"/>
            <a:chExt cx="16608" cy="820"/>
          </a:xfrm>
        </p:grpSpPr>
        <p:sp>
          <p:nvSpPr>
            <p:cNvPr id="13" name="矩形 12"/>
            <p:cNvSpPr/>
            <p:nvPr>
              <p:custDataLst>
                <p:tags r:id="rId19"/>
              </p:custDataLst>
            </p:nvPr>
          </p:nvSpPr>
          <p:spPr>
            <a:xfrm>
              <a:off x="1226" y="6023"/>
              <a:ext cx="16484" cy="8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      </a:t>
              </a:r>
              <a:endParaRPr lang="zh-CN" altLang="en-US"/>
            </a:p>
          </p:txBody>
        </p:sp>
        <mc:AlternateContent>
          <mc:Choice Requires="a14">
            <p:sp>
              <p:nvSpPr>
                <p:cNvPr id="17" name="文本框 16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102" y="6092"/>
                  <a:ext cx="10879" cy="74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indent="0" algn="l" fontAlgn="auto"/>
                  <a:r>
                    <a:rPr lang="zh-CN" altLang="en-US" sz="2400" b="1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逆</a:t>
                  </a:r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：若</a:t>
                  </a:r>
                  <a14:m>
                    <m:oMathPara>
                      <m:oMathParaPr>
                        <m:jc/>
                      </m:oMathParaPr>
                      <m:oMath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与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𝐵</m:t>
                        </m:r>
                      </m:oMath>
                    </m:oMathPara>
                  </a14:m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均是空集，则</a:t>
                  </a:r>
                  <a14:m>
                    <m:oMathPara>
                      <m:oMathParaPr>
                        <m:jc/>
                      </m:oMathParaPr>
                      <m:oMath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Coco" panose="02000500000000000000" charset="0"/>
                            <a:cs typeface="Cambria Math" panose="02040503050406030204" charset="0"/>
                          </a:rPr>
                          <m:t>∪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ea typeface="黑体" panose="02010609060101010101" charset="-122"/>
                            <a:cs typeface="Cambria Math" panose="02040503050406030204" charset="0"/>
                          </a:rPr>
                          <m:t>𝐵</m:t>
                        </m:r>
                      </m:oMath>
                    </m:oMathPara>
                  </a14:m>
                  <a:r>
                    <a:rPr lang="zh-CN" altLang="en-US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是空集</a:t>
                  </a:r>
                  <a:r>
                    <a:rPr lang="en-US" altLang="zh-CN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rPr>
                    <a:t>.</a:t>
                  </a:r>
                  <a:endPara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1"/>
                  </p:custDataLst>
                </p:nvPr>
              </p:nvSpPr>
              <p:spPr>
                <a:xfrm>
                  <a:off x="1102" y="6092"/>
                  <a:ext cx="10879" cy="745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584836" y="472966"/>
            <a:ext cx="5197474" cy="521970"/>
            <a:chOff x="330201" y="576471"/>
            <a:chExt cx="5197474" cy="521970"/>
          </a:xfrm>
        </p:grpSpPr>
        <p:sp>
          <p:nvSpPr>
            <p:cNvPr id="14" name="文本框 13"/>
            <p:cNvSpPr txBox="1"/>
            <p:nvPr>
              <p:custDataLst>
                <p:tags r:id="rId7"/>
              </p:custDataLst>
            </p:nvPr>
          </p:nvSpPr>
          <p:spPr>
            <a:xfrm>
              <a:off x="523875" y="576471"/>
              <a:ext cx="50038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学习新知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: 圆角 15"/>
            <p:cNvSpPr/>
            <p:nvPr>
              <p:custDataLst>
                <p:tags r:id="rId8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" name="组合 3" title=""/>
          <p:cNvGrpSpPr/>
          <p:nvPr>
            <p:custDataLst>
              <p:tags r:id="rId9"/>
            </p:custDataLst>
          </p:nvPr>
        </p:nvGrpSpPr>
        <p:grpSpPr>
          <a:xfrm>
            <a:off x="1190625" y="1985010"/>
            <a:ext cx="9768205" cy="2009775"/>
            <a:chOff x="1300" y="2403"/>
            <a:chExt cx="15383" cy="3165"/>
          </a:xfrm>
        </p:grpSpPr>
        <p:sp>
          <p:nvSpPr>
            <p:cNvPr id="19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1300" y="2403"/>
              <a:ext cx="15383" cy="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fontAlgn="auto">
                <a:lnSpc>
                  <a:spcPct val="130000"/>
                </a:lnSpc>
              </a:pPr>
              <a:r>
                <a:rPr lang="en-US" sz="24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         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一般地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，若果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“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若</a:t>
              </a:r>
              <a:r>
                <a:rPr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则</a:t>
              </a:r>
              <a:r>
                <a:rPr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”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和它的逆命题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“若</a:t>
              </a:r>
              <a:r>
                <a:rPr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则</a:t>
              </a:r>
              <a:r>
                <a:rPr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”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均是</a:t>
              </a:r>
              <a:r>
                <a:rPr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真命题</a:t>
              </a: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，即</a:t>
              </a:r>
              <a:endParaRPr lang="zh-CN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  <a:p>
              <a:pPr algn="l" fontAlgn="auto">
                <a:lnSpc>
                  <a:spcPct val="130000"/>
                </a:lnSpc>
              </a:pPr>
              <a:r>
                <a:rPr 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既有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，又有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，就记作：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  <a:p>
              <a:pPr algn="l" fontAlgn="auto">
                <a:lnSpc>
                  <a:spcPct val="130000"/>
                </a:lnSpc>
              </a:pP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此时，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既是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的充分条件，也是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的必要条件，我们就说</a:t>
              </a:r>
              <a:r>
                <a:rPr lang="en-US" altLang="zh-CN" sz="2400" b="1" i="1" smtClean="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b="1" smtClean="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是</a:t>
              </a:r>
              <a:r>
                <a:rPr lang="en-US" altLang="zh-CN" sz="2400" b="1" i="1" smtClean="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b="1" smtClean="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的充分必要条件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，简称为</a:t>
              </a:r>
              <a:r>
                <a:rPr lang="zh-CN" altLang="en-US" sz="2400" b="1" smtClean="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充要条件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graphicFrame>
          <p:nvGraphicFramePr>
            <p:cNvPr id="29" name="对象 28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2354" y="3420"/>
            <a:ext cx="1326" cy="57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1" r:id="rId12" imgW="444500" imgH="177165" progId="Equation.KSEE3">
                    <p:embed/>
                  </p:oleObj>
                </mc:Choice>
                <mc:Fallback>
                  <p:oleObj r:id="rId12" imgW="4445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354" y="3420"/>
                          <a:ext cx="1326" cy="5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5224" y="3406"/>
            <a:ext cx="1289" cy="55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2" r:id="rId15" imgW="444500" imgH="177165" progId="Equation.KSEE3">
                    <p:embed/>
                  </p:oleObj>
                </mc:Choice>
                <mc:Fallback>
                  <p:oleObj r:id="rId15" imgW="4445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224" y="3406"/>
                          <a:ext cx="1289" cy="5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17"/>
              </p:custDataLst>
            </p:nvPr>
          </p:nvGraphicFramePr>
          <p:xfrm>
            <a:off x="8680" y="3415"/>
            <a:ext cx="1396" cy="54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3" r:id="rId18" imgW="457200" imgH="177165" progId="Equation.KSEE3">
                    <p:embed/>
                  </p:oleObj>
                </mc:Choice>
                <mc:Fallback>
                  <p:oleObj r:id="rId18" imgW="4572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680" y="3415"/>
                          <a:ext cx="1396" cy="5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本框 34" title=""/>
          <p:cNvSpPr txBox="1"/>
          <p:nvPr>
            <p:custDataLst>
              <p:tags r:id="rId20"/>
            </p:custDataLst>
          </p:nvPr>
        </p:nvSpPr>
        <p:spPr>
          <a:xfrm>
            <a:off x="1190625" y="3950970"/>
            <a:ext cx="1239583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en-US" altLang="zh-CN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显然，</a:t>
            </a:r>
            <a:r>
              <a: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如果</a:t>
            </a:r>
            <a:r>
              <a:rPr lang="en-US" altLang="zh-CN" sz="2400" i="1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altLang="zh-CN" sz="2400" i="1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的充要条件，那么</a:t>
            </a:r>
            <a:r>
              <a:rPr lang="en-US" altLang="zh-CN" sz="2400" i="1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也是</a:t>
            </a:r>
            <a:r>
              <a:rPr lang="en-US" altLang="zh-CN" sz="2400" i="1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的充要条件</a:t>
            </a:r>
            <a:r>
              <a: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．</a:t>
            </a:r>
            <a:endParaRPr lang="zh-CN" altLang="en-US" sz="2400" smtClean="0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" name="组合 2" title=""/>
          <p:cNvGrpSpPr/>
          <p:nvPr>
            <p:custDataLst>
              <p:tags r:id="rId21"/>
            </p:custDataLst>
          </p:nvPr>
        </p:nvGrpSpPr>
        <p:grpSpPr>
          <a:xfrm>
            <a:off x="1190625" y="4503420"/>
            <a:ext cx="11699240" cy="1050290"/>
            <a:chOff x="1299" y="7050"/>
            <a:chExt cx="18424" cy="1654"/>
          </a:xfrm>
        </p:grpSpPr>
        <p:sp>
          <p:nvSpPr>
            <p:cNvPr id="36" name="文本框 35"/>
            <p:cNvSpPr txBox="1"/>
            <p:nvPr>
              <p:custDataLst>
                <p:tags r:id="rId22"/>
              </p:custDataLst>
            </p:nvPr>
          </p:nvSpPr>
          <p:spPr>
            <a:xfrm>
              <a:off x="1299" y="7050"/>
              <a:ext cx="18424" cy="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fontAlgn="auto">
                <a:lnSpc>
                  <a:spcPct val="130000"/>
                </a:lnSpc>
              </a:pPr>
              <a:r>
                <a:rPr lang="en-US" sz="24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概括地说，如果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，那么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与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zh-CN" sz="2400" b="1" kern="100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互为充要条件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  <a:p>
              <a:pPr algn="l" fontAlgn="auto">
                <a:lnSpc>
                  <a:spcPct val="130000"/>
                </a:lnSpc>
              </a:pP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上述命题（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1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）（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4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）中的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与</a:t>
              </a:r>
              <a:r>
                <a:rPr lang="en-US" altLang="zh-CN" sz="2400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互为充要条件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smtClean="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graphicFrame>
          <p:nvGraphicFramePr>
            <p:cNvPr id="37" name="对象 36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23"/>
              </p:custDataLst>
            </p:nvPr>
          </p:nvGraphicFramePr>
          <p:xfrm>
            <a:off x="5920" y="7138"/>
            <a:ext cx="1326" cy="57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4" r:id="rId24" imgW="444500" imgH="177165" progId="Equation.KSEE3">
                    <p:embed/>
                  </p:oleObj>
                </mc:Choice>
                <mc:Fallback>
                  <p:oleObj r:id="rId24" imgW="4445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920" y="7138"/>
                          <a:ext cx="1326" cy="5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 title=""/>
          <p:cNvSpPr/>
          <p:nvPr>
            <p:custDataLst>
              <p:tags r:id="rId7"/>
            </p:custDataLst>
          </p:nvPr>
        </p:nvSpPr>
        <p:spPr>
          <a:xfrm>
            <a:off x="9307830" y="2232025"/>
            <a:ext cx="864000" cy="367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/>
            <a:endParaRPr lang="zh-CN" altLang="en-US"/>
          </a:p>
        </p:txBody>
      </p:sp>
      <p:sp>
        <p:nvSpPr>
          <p:cNvPr id="18" name="矩形 17" title=""/>
          <p:cNvSpPr/>
          <p:nvPr>
            <p:custDataLst>
              <p:tags r:id="rId8"/>
            </p:custDataLst>
          </p:nvPr>
        </p:nvSpPr>
        <p:spPr>
          <a:xfrm>
            <a:off x="875030" y="2802890"/>
            <a:ext cx="756000" cy="367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/>
            <a:endParaRPr lang="zh-CN" altLang="en-US"/>
          </a:p>
        </p:txBody>
      </p:sp>
      <p:sp>
        <p:nvSpPr>
          <p:cNvPr id="16" name="矩形: 圆角 15" title=""/>
          <p:cNvSpPr/>
          <p:nvPr>
            <p:custDataLst>
              <p:tags r:id="rId9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矩形 18" title=""/>
          <p:cNvSpPr/>
          <p:nvPr>
            <p:custDataLst>
              <p:tags r:id="rId10"/>
            </p:custDataLst>
          </p:nvPr>
        </p:nvSpPr>
        <p:spPr>
          <a:xfrm>
            <a:off x="2868295" y="2802890"/>
            <a:ext cx="864000" cy="367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/>
            <a:endParaRPr lang="zh-CN" altLang="en-US"/>
          </a:p>
        </p:txBody>
      </p:sp>
      <p:sp>
        <p:nvSpPr>
          <p:cNvPr id="21" name="矩形 20" title=""/>
          <p:cNvSpPr/>
          <p:nvPr>
            <p:custDataLst>
              <p:tags r:id="rId11"/>
            </p:custDataLst>
          </p:nvPr>
        </p:nvSpPr>
        <p:spPr>
          <a:xfrm>
            <a:off x="875030" y="3246755"/>
            <a:ext cx="2772000" cy="367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/>
            <a:endParaRPr lang="zh-CN" altLang="en-US"/>
          </a:p>
        </p:txBody>
      </p:sp>
      <p:sp>
        <p:nvSpPr>
          <p:cNvPr id="22" name="矩形 21" title=""/>
          <p:cNvSpPr/>
          <p:nvPr>
            <p:custDataLst>
              <p:tags r:id="rId12"/>
            </p:custDataLst>
          </p:nvPr>
        </p:nvSpPr>
        <p:spPr>
          <a:xfrm>
            <a:off x="4899025" y="3246755"/>
            <a:ext cx="1224000" cy="367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 fontAlgn="auto"/>
            <a:endParaRPr lang="zh-CN" altLang="en-US"/>
          </a:p>
        </p:txBody>
      </p:sp>
      <mc:AlternateContent>
        <mc:Choice Requires="a14">
          <p:sp>
            <p:nvSpPr>
              <p:cNvPr id="3" name="文本框 2" title="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78510" y="2051685"/>
                <a:ext cx="10650220" cy="21583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indent="609600" algn="l" fontAlgn="auto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如果</a:t>
                </a:r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“</a:t>
                </a:r>
                <a:r>
                  <a:rPr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若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”</a:t>
                </a:r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和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它的</a:t>
                </a:r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逆命题</a:t>
                </a:r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“</a:t>
                </a:r>
                <a:r>
                  <a:rPr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若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”</a:t>
                </a:r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均是真命题，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即既有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  <m:r>
                        <m:rPr>
                          <m:sty m:val="b"/>
                        </m:rPr>
                        <a:rPr lang="en-US" sz="2400" b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⇒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又有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  <m:r>
                        <m:rPr>
                          <m:sty m:val="b"/>
                        </m:rPr>
                        <a:rPr lang="en-US" sz="2400" b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⇒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就记作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  <m:r>
                        <m:rPr>
                          <m:sty m:val="b"/>
                        </m:rPr>
                        <a:rPr lang="en-US" sz="2400" b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Coco" panose="02000500000000000000" charset="0"/>
                          <a:cs typeface="Cambria Math" panose="02040503050406030204" charset="0"/>
                        </a:rPr>
                        <m:t>⇔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en-US" altLang="zh-CN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.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此时，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既是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的充分条件，也是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的必要条件，我们就说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的充分必要条件，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简称为</a:t>
                </a:r>
                <a:r>
                  <a:rPr lang="zh-CN" altLang="en-US" sz="2400" b="1">
                    <a:solidFill>
                      <a:schemeClr val="accent2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充要条件</a:t>
                </a:r>
                <a:r>
                  <a:rPr lang="en-US" altLang="zh-CN" sz="2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.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显然，如果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的充要条件，那么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也是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的充要条件</a:t>
                </a: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alt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78510" y="2051685"/>
                <a:ext cx="10650220" cy="21583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 title=""/>
          <p:cNvGrpSpPr/>
          <p:nvPr>
            <p:custDataLst>
              <p:tags r:id="rId16"/>
            </p:custDataLst>
          </p:nvPr>
        </p:nvGrpSpPr>
        <p:grpSpPr>
          <a:xfrm>
            <a:off x="778510" y="4292600"/>
            <a:ext cx="10554335" cy="1073785"/>
            <a:chOff x="1226" y="6760"/>
            <a:chExt cx="16621" cy="1691"/>
          </a:xfrm>
        </p:grpSpPr>
        <p:sp>
          <p:nvSpPr>
            <p:cNvPr id="4" name="矩形 3"/>
            <p:cNvSpPr/>
            <p:nvPr>
              <p:custDataLst>
                <p:tags r:id="rId17"/>
              </p:custDataLst>
            </p:nvPr>
          </p:nvSpPr>
          <p:spPr>
            <a:xfrm>
              <a:off x="5678" y="6976"/>
              <a:ext cx="6614" cy="5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0000">
                  <a:alpha val="0"/>
                </a:srgb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57200" algn="ctr" fontAlgn="auto"/>
              <a:endParaRPr lang="zh-CN" altLang="en-US"/>
            </a:p>
          </p:txBody>
        </p:sp>
        <p:grpSp>
          <p:nvGrpSpPr>
            <p:cNvPr id="5" name="组合 4"/>
            <p:cNvGrpSpPr/>
            <p:nvPr>
              <p:custDataLst>
                <p:tags r:id="rId18"/>
              </p:custDataLst>
            </p:nvPr>
          </p:nvGrpSpPr>
          <p:grpSpPr>
            <a:xfrm>
              <a:off x="1226" y="6760"/>
              <a:ext cx="16621" cy="1691"/>
              <a:chOff x="1147" y="5428"/>
              <a:chExt cx="16621" cy="1691"/>
            </a:xfrm>
          </p:grpSpPr>
          <mc:AlternateContent>
            <mc:Choice Requires="a14">
              <p:sp>
                <p:nvSpPr>
                  <p:cNvPr id="8" name="文本框 7"/>
                  <p:cNvSpPr txBox="1"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1147" y="5428"/>
                    <a:ext cx="16621" cy="1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indent="609600" algn="l" fontAlgn="auto">
                      <a:lnSpc>
                        <a:spcPct val="130000"/>
                      </a:lnSpc>
                    </a:pP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概括地说，如果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m:rPr>
                              <m:sty m:val="b"/>
                            </m:rPr>
                            <a:rPr lang="en-US" sz="2400" b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ea typeface="Coco" panose="02000500000000000000" charset="0"/>
                              <a:cs typeface="Cambria Math" panose="02040503050406030204" charset="0"/>
                            </a:rPr>
                            <m:t>⇔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zh-CN" altLang="en-US" sz="2400" b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，那么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</m:oMath>
                      </m:oMathPara>
                    </a14:m>
                    <a:r>
                      <a:rPr lang="zh-CN" altLang="en-US" sz="2400" b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与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zh-CN" altLang="en-US" sz="2400" b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互为充要条件</a:t>
                    </a:r>
                    <a:r>
                      <a:rPr lang="en-US" altLang="zh-CN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.</a:t>
                    </a: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上述命题</a:t>
                    </a:r>
                    <a:r>
                      <a:rPr lang="en-US" altLang="zh-CN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(1)(4)</a:t>
                    </a: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中的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</m:oMath>
                      </m:oMathPara>
                    </a14:m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与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互为充要条件</a:t>
                    </a:r>
                    <a:r>
                      <a:rPr lang="en-US" altLang="zh-CN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.</a:t>
                    </a:r>
                    <a:endParaRPr lang="en-US" altLang="zh-CN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1147" y="5428"/>
                    <a:ext cx="16621" cy="1654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矩形 5"/>
              <p:cNvSpPr/>
              <p:nvPr>
                <p:custDataLst>
                  <p:tags r:id="rId22"/>
                </p:custDataLst>
              </p:nvPr>
            </p:nvSpPr>
            <p:spPr>
              <a:xfrm>
                <a:off x="1946" y="7000"/>
                <a:ext cx="119" cy="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457200" algn="ctr" fontAlgn="auto"/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认识新知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892" name="文本框 37891" title=""/>
          <p:cNvSpPr txBox="1"/>
          <p:nvPr>
            <p:custDataLst>
              <p:tags r:id="rId8"/>
            </p:custDataLst>
          </p:nvPr>
        </p:nvSpPr>
        <p:spPr>
          <a:xfrm>
            <a:off x="778510" y="1291213"/>
            <a:ext cx="12192000" cy="15297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pc="150">
                <a:solidFill>
                  <a:srgbClr val="0061BC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例3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下列各题中，哪些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是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q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的充要条件？</a:t>
            </a:r>
            <a:endParaRPr lang="zh-CN" altLang="en-US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     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：四边形是正方形，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q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：四边形的对角线互相垂直且平分；</a:t>
            </a:r>
            <a:endParaRPr lang="zh-CN" altLang="en-US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     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：两个三角形相似，</a:t>
            </a:r>
            <a:r>
              <a:rPr lang="en-US" altLang="zh-CN" sz="24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q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：两个三角形三边成比例；</a:t>
            </a:r>
            <a:endParaRPr lang="zh-CN" altLang="en-US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9"/>
            </p:custDataLst>
          </p:nvPr>
        </p:nvSpPr>
        <p:spPr>
          <a:xfrm>
            <a:off x="777875" y="3115945"/>
            <a:ext cx="10607040" cy="3338830"/>
          </a:xfrm>
          <a:prstGeom prst="rect">
            <a:avLst/>
          </a:prstGeom>
          <a:solidFill>
            <a:srgbClr val="F4F8EF"/>
          </a:solidFill>
          <a:ln w="3175">
            <a:solidFill>
              <a:schemeClr val="accent6"/>
            </a:solidFill>
            <a:prstDash val="dash"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2400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graphicFrame>
        <p:nvGraphicFramePr>
          <p:cNvPr id="37893" name="对象 37892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367155" y="3507740"/>
          <a:ext cx="9293860" cy="8864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5" r:id="rId11" imgW="3365500" imgH="405765" progId="Equation.DSMT4">
                  <p:embed/>
                </p:oleObj>
              </mc:Choice>
              <mc:Fallback>
                <p:oleObj r:id="rId11" imgW="3365500" imgH="4057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67155" y="3507740"/>
                        <a:ext cx="9293860" cy="886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对象 37893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367155" y="4686300"/>
          <a:ext cx="9293860" cy="12801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r:id="rId14" imgW="3086100" imgH="609600" progId="Equation.DSMT4">
                  <p:embed/>
                </p:oleObj>
              </mc:Choice>
              <mc:Fallback>
                <p:oleObj r:id="rId14" imgW="3086100" imgH="609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67155" y="4686300"/>
                        <a:ext cx="9293860" cy="1280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认识新知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8"/>
            </p:custDataLst>
          </p:nvPr>
        </p:nvSpPr>
        <p:spPr>
          <a:xfrm>
            <a:off x="777875" y="3081655"/>
            <a:ext cx="10607040" cy="3025140"/>
          </a:xfrm>
          <a:prstGeom prst="rect">
            <a:avLst/>
          </a:prstGeom>
          <a:solidFill>
            <a:srgbClr val="F4F8EF"/>
          </a:solidFill>
          <a:ln w="3175">
            <a:solidFill>
              <a:schemeClr val="accent6"/>
            </a:solidFill>
            <a:prstDash val="dash"/>
          </a:ln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endParaRPr lang="zh-CN" altLang="en-US" sz="2400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graphicFrame>
        <p:nvGraphicFramePr>
          <p:cNvPr id="38916" name="对象 38915" title="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815975" y="1351280"/>
          <a:ext cx="7992745" cy="15265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7" r:id="rId10" imgW="3060065" imgH="609600" progId="Equation.DSMT4">
                  <p:embed/>
                </p:oleObj>
              </mc:Choice>
              <mc:Fallback>
                <p:oleObj r:id="rId10" imgW="3060065" imgH="609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975" y="1351280"/>
                        <a:ext cx="7992745" cy="1526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对象 38916" title="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237615" y="3332798"/>
          <a:ext cx="9099550" cy="11779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r:id="rId13" imgW="2552700" imgH="330200" progId="Equation.DSMT4">
                  <p:embed/>
                </p:oleObj>
              </mc:Choice>
              <mc:Fallback>
                <p:oleObj r:id="rId13" imgW="2552700" imgH="330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37615" y="3332798"/>
                        <a:ext cx="9099550" cy="117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对象 38917" title="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237615" y="4742498"/>
          <a:ext cx="7350125" cy="110553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9" r:id="rId16" imgW="2159000" imgH="355600" progId="Equation.DSMT4">
                  <p:embed/>
                </p:oleObj>
              </mc:Choice>
              <mc:Fallback>
                <p:oleObj r:id="rId16" imgW="2159000" imgH="355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37615" y="4742498"/>
                        <a:ext cx="7350125" cy="1105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对象 3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861060" y="1169670"/>
          <a:ext cx="25933400" cy="15817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r:id="rId10" imgW="15154275" imgH="904875" progId="Word.Document.8">
                  <p:embed/>
                </p:oleObj>
              </mc:Choice>
              <mc:Fallback>
                <p:oleObj r:id="rId10" imgW="15154275" imgH="90487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1060" y="1169670"/>
                        <a:ext cx="25933400" cy="158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 title=""/>
          <p:cNvSpPr txBox="1"/>
          <p:nvPr>
            <p:custDataLst>
              <p:tags r:id="rId12"/>
            </p:custDataLst>
          </p:nvPr>
        </p:nvSpPr>
        <p:spPr>
          <a:xfrm>
            <a:off x="6805930" y="1243965"/>
            <a:ext cx="4494530" cy="5184775"/>
          </a:xfrm>
          <a:prstGeom prst="rect">
            <a:avLst/>
          </a:prstGeom>
          <a:solidFill>
            <a:srgbClr val="F4F8EF"/>
          </a:solidFill>
          <a:ln w="9525">
            <a:solidFill>
              <a:schemeClr val="accent6"/>
            </a:solidFill>
            <a:prstDash val="dash"/>
          </a:ln>
        </p:spPr>
        <p:txBody>
          <a:bodyPr>
            <a:noAutofit/>
          </a:bodyPr>
          <a:lstStyle/>
          <a:p>
            <a:pPr indent="0"/>
            <a:endParaRPr lang="zh-CN" alt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13"/>
            </p:custDataLst>
          </p:nvPr>
        </p:nvSpPr>
        <p:spPr>
          <a:xfrm>
            <a:off x="7157085" y="1530350"/>
            <a:ext cx="3790315" cy="4624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黑体"/>
                <a:ea typeface="黑体"/>
                <a:cs typeface="Times New Roman" panose="02020603050405020304" pitchFamily="18" charset="0"/>
                <a:sym typeface="+mn-ea"/>
              </a:rPr>
              <a:t>充分条件与必要条件的应用技巧</a:t>
            </a:r>
            <a:endParaRPr lang="en-US" sz="2200" b="1">
              <a:latin typeface="黑体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1)</a:t>
            </a:r>
            <a:r>
              <a:rPr lang="en-US" sz="2200" b="1">
                <a:latin typeface="黑体"/>
                <a:ea typeface="黑体"/>
                <a:cs typeface="Times New Roman" panose="02020603050405020304" pitchFamily="18" charset="0"/>
                <a:sym typeface="+mn-ea"/>
              </a:rPr>
              <a:t>应用：可利用充分性与必要性进行相关问题的求解，特别是求参数的值或取值范围问题．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</a:t>
            </a:r>
            <a:r>
              <a:rPr lang="en-US" sz="2200" b="1">
                <a:latin typeface="黑体"/>
                <a:ea typeface="黑体"/>
                <a:cs typeface="Times New Roman" panose="02020603050405020304" pitchFamily="18" charset="0"/>
                <a:sym typeface="+mn-ea"/>
              </a:rPr>
              <a:t>求解步骤：先把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p，q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等价转化，利用充分条件、必要条件与集合间的包含关系，建立关于参数的不等式(组)进行求解．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861060" y="2751455"/>
          <a:ext cx="9434195" cy="44608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r:id="rId15" imgW="5286375" imgH="2486025" progId="Word.Document.8">
                  <p:embed/>
                </p:oleObj>
              </mc:Choice>
              <mc:Fallback>
                <p:oleObj r:id="rId15" imgW="5286375" imgH="248602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1060" y="2751455"/>
                        <a:ext cx="9434195" cy="446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探究新知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940" name="文本框 39939" title=""/>
          <p:cNvSpPr txBox="1"/>
          <p:nvPr>
            <p:custDataLst>
              <p:tags r:id="rId8"/>
            </p:custDataLst>
          </p:nvPr>
        </p:nvSpPr>
        <p:spPr>
          <a:xfrm>
            <a:off x="777875" y="1124585"/>
            <a:ext cx="11208385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latin typeface="黑体"/>
                <a:ea typeface="黑体"/>
                <a:cs typeface="黑体" panose="02010609060101010101" charset="-122"/>
              </a:rPr>
              <a:t>探究</a:t>
            </a:r>
            <a:endParaRPr lang="zh-CN" altLang="en-US" sz="2400" b="1">
              <a:latin typeface="黑体"/>
              <a:ea typeface="黑体"/>
              <a:cs typeface="黑体" panose="02010609060101010101" charset="-122"/>
            </a:endParaRPr>
          </a:p>
        </p:txBody>
      </p:sp>
      <p:sp>
        <p:nvSpPr>
          <p:cNvPr id="39941" name="文本框 39940" title=""/>
          <p:cNvSpPr txBox="1"/>
          <p:nvPr>
            <p:custDataLst>
              <p:tags r:id="rId9"/>
            </p:custDataLst>
          </p:nvPr>
        </p:nvSpPr>
        <p:spPr>
          <a:xfrm>
            <a:off x="777875" y="2453640"/>
            <a:ext cx="10652760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70C0"/>
                </a:solidFill>
                <a:latin typeface="黑体"/>
                <a:ea typeface="黑体"/>
                <a:cs typeface="黑体" panose="02010609060101010101" charset="-122"/>
              </a:rPr>
              <a:t>可以发现，“四边形的两组对角分别相等”“四边形的两组对边分别相等”“四边形一组对边平行且相等”和“四边形的对角线互相平分”既是“四边形是平行四边形”的充分条件，又是必要条件，所以它们都是“四边形是平行四边形”的充要条件．</a:t>
            </a:r>
            <a:endParaRPr lang="zh-CN" altLang="en-US" sz="2400" b="1">
              <a:solidFill>
                <a:srgbClr val="0070C0"/>
              </a:solidFill>
              <a:latin typeface="黑体"/>
              <a:ea typeface="黑体"/>
              <a:cs typeface="黑体" panose="02010609060101010101" charset="-122"/>
            </a:endParaRPr>
          </a:p>
        </p:txBody>
      </p:sp>
      <p:sp>
        <p:nvSpPr>
          <p:cNvPr id="39942" name="文本框 39941" title=""/>
          <p:cNvSpPr txBox="1"/>
          <p:nvPr>
            <p:custDataLst>
              <p:tags r:id="rId10"/>
            </p:custDataLst>
          </p:nvPr>
        </p:nvSpPr>
        <p:spPr>
          <a:xfrm>
            <a:off x="777875" y="4339590"/>
            <a:ext cx="10652760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黑体"/>
                <a:ea typeface="黑体"/>
                <a:cs typeface="黑体" panose="02010609060101010101" charset="-122"/>
              </a:rPr>
              <a:t>另外，我们再看平行四边形的定义：</a:t>
            </a:r>
            <a:endParaRPr lang="zh-CN" altLang="en-US" sz="2400" b="1">
              <a:solidFill>
                <a:schemeClr val="accent2"/>
              </a:solidFill>
              <a:latin typeface="黑体"/>
              <a:ea typeface="黑体"/>
              <a:cs typeface="黑体" panose="02010609060101010101" charset="-122"/>
            </a:endParaRPr>
          </a:p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黑体"/>
                <a:ea typeface="黑体"/>
                <a:cs typeface="黑体" panose="02010609060101010101" charset="-122"/>
              </a:rPr>
              <a:t>两组对边分别平行的四边形叫做平行四边形，</a:t>
            </a:r>
            <a:endParaRPr lang="zh-CN" altLang="en-US" sz="2400" b="1">
              <a:solidFill>
                <a:schemeClr val="accent2"/>
              </a:solidFill>
              <a:latin typeface="黑体"/>
              <a:ea typeface="黑体"/>
              <a:cs typeface="黑体" panose="02010609060101010101" charset="-122"/>
            </a:endParaRPr>
          </a:p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黑体"/>
                <a:ea typeface="黑体"/>
                <a:cs typeface="黑体" panose="02010609060101010101" charset="-122"/>
              </a:rPr>
              <a:t>它表明“四边形的两组对边分别平行”也是“四边形是平行四边形”的一个充要条件．</a:t>
            </a:r>
            <a:endParaRPr lang="zh-CN" altLang="en-US" sz="2400" b="1">
              <a:solidFill>
                <a:schemeClr val="accent2"/>
              </a:solidFill>
              <a:latin typeface="黑体"/>
              <a:ea typeface="黑体"/>
              <a:cs typeface="黑体" panose="02010609060101010101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11"/>
            </p:custDataLst>
          </p:nvPr>
        </p:nvSpPr>
        <p:spPr>
          <a:xfrm>
            <a:off x="777875" y="1626235"/>
            <a:ext cx="1038225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rPr>
              <a:t>通过上面的学习，你能给出“四边形是平行四边形”的充要条件吗？</a:t>
            </a:r>
            <a:endParaRPr lang="zh-CN" altLang="en-US" sz="2400" b="1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认识新知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964" name="文本框 40963" title=""/>
          <p:cNvSpPr txBox="1"/>
          <p:nvPr>
            <p:custDataLst>
              <p:tags r:id="rId8"/>
            </p:custDataLst>
          </p:nvPr>
        </p:nvSpPr>
        <p:spPr>
          <a:xfrm>
            <a:off x="746125" y="1427480"/>
            <a:ext cx="10647045" cy="11652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上面的这些充要条件从不同角度刻画了“平行四边形”这个概念，据此我们可以给出平行四边形的其他定义形式．例如：</a:t>
            </a:r>
            <a:endParaRPr lang="zh-CN" altLang="en-US" sz="2400" b="1">
              <a:solidFill>
                <a:srgbClr val="0000FF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40965" name="文本框 40964" title=""/>
          <p:cNvSpPr txBox="1"/>
          <p:nvPr>
            <p:custDataLst>
              <p:tags r:id="rId9"/>
            </p:custDataLst>
          </p:nvPr>
        </p:nvSpPr>
        <p:spPr>
          <a:xfrm>
            <a:off x="715645" y="4639945"/>
            <a:ext cx="10980420" cy="16484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类似地，利用“两个三角形全等”的充要条件，可以给出“三角形全等”的其他形式，而且这些定义是相互等价的；同样，利用“两个三角形相似”的充要条件，可以给出“相似三角形”其他定义形式，这些定义也是相互等价的；等等．</a:t>
            </a:r>
            <a:endParaRPr lang="zh-CN" altLang="en-US" sz="2400" b="1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grpSp>
        <p:nvGrpSpPr>
          <p:cNvPr id="8" name="组合 7" title=""/>
          <p:cNvGrpSpPr/>
          <p:nvPr>
            <p:custDataLst>
              <p:tags r:id="rId10"/>
            </p:custDataLst>
          </p:nvPr>
        </p:nvGrpSpPr>
        <p:grpSpPr>
          <a:xfrm>
            <a:off x="2148205" y="2583815"/>
            <a:ext cx="8023225" cy="821055"/>
            <a:chOff x="1535" y="4069"/>
            <a:chExt cx="15717" cy="1293"/>
          </a:xfrm>
        </p:grpSpPr>
        <p:sp>
          <p:nvSpPr>
            <p:cNvPr id="15" name="圆角矩形 14"/>
            <p:cNvSpPr/>
            <p:nvPr>
              <p:custDataLst>
                <p:tags r:id="rId11"/>
              </p:custDataLst>
            </p:nvPr>
          </p:nvSpPr>
          <p:spPr>
            <a:xfrm>
              <a:off x="1535" y="4069"/>
              <a:ext cx="15716" cy="1293"/>
            </a:xfrm>
            <a:prstGeom prst="roundRect">
              <a:avLst>
                <a:gd name="adj" fmla="val 26390"/>
              </a:avLst>
            </a:prstGeom>
            <a:solidFill>
              <a:srgbClr val="D5E69E">
                <a:alpha val="15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12"/>
              </p:custDataLst>
            </p:nvPr>
          </p:nvSpPr>
          <p:spPr>
            <a:xfrm>
              <a:off x="1582" y="4274"/>
              <a:ext cx="15670" cy="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0070C0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两组对边分别相等的四边形叫做平行四边形；</a:t>
              </a:r>
              <a:endPara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0" name="组合 9" title=""/>
          <p:cNvGrpSpPr/>
          <p:nvPr>
            <p:custDataLst>
              <p:tags r:id="rId13"/>
            </p:custDataLst>
          </p:nvPr>
        </p:nvGrpSpPr>
        <p:grpSpPr>
          <a:xfrm>
            <a:off x="1951355" y="3631565"/>
            <a:ext cx="8456930" cy="820420"/>
            <a:chOff x="3073" y="5719"/>
            <a:chExt cx="13318" cy="1292"/>
          </a:xfrm>
        </p:grpSpPr>
        <p:sp>
          <p:nvSpPr>
            <p:cNvPr id="7" name="圆角矩形 6"/>
            <p:cNvSpPr/>
            <p:nvPr>
              <p:custDataLst>
                <p:tags r:id="rId14"/>
              </p:custDataLst>
            </p:nvPr>
          </p:nvSpPr>
          <p:spPr>
            <a:xfrm>
              <a:off x="3383" y="5719"/>
              <a:ext cx="12635" cy="1293"/>
            </a:xfrm>
            <a:prstGeom prst="roundRect">
              <a:avLst>
                <a:gd name="adj" fmla="val 26390"/>
              </a:avLst>
            </a:prstGeom>
            <a:solidFill>
              <a:srgbClr val="D5E69E">
                <a:alpha val="15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15"/>
              </p:custDataLst>
            </p:nvPr>
          </p:nvSpPr>
          <p:spPr>
            <a:xfrm>
              <a:off x="3073" y="5908"/>
              <a:ext cx="13318" cy="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0070C0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对角线互相平分的四边形叫做平行四边形．</a:t>
              </a:r>
              <a:endPara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7683500" y="1460500"/>
              <a:ext cx="2819400" cy="2565400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7B5F9">
                    <a:alpha val="48000"/>
                  </a:srgbClr>
                </a:gs>
                <a:gs pos="100000">
                  <a:srgbClr val="D5E69E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 title=""/>
          <p:cNvGrpSpPr/>
          <p:nvPr>
            <p:custDataLst>
              <p:tags r:id="rId8"/>
            </p:custDataLst>
          </p:nvPr>
        </p:nvGrpSpPr>
        <p:grpSpPr>
          <a:xfrm flipH="1">
            <a:off x="10644249" y="20301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33" name="组合 32"/>
            <p:cNvGrpSpPr/>
            <p:nvPr>
              <p:custDataLst>
                <p:tags r:id="rId9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5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 title=""/>
          <p:cNvGrpSpPr/>
          <p:nvPr>
            <p:custDataLst>
              <p:tags r:id="rId21"/>
            </p:custDataLst>
          </p:nvPr>
        </p:nvGrpSpPr>
        <p:grpSpPr>
          <a:xfrm flipH="1">
            <a:off x="1424049" y="43034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46" name="组合 45"/>
            <p:cNvGrpSpPr/>
            <p:nvPr>
              <p:custDataLst>
                <p:tags r:id="rId2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2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2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8" name="等腰三角形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3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34"/>
            </p:custDataLst>
          </p:nvPr>
        </p:nvSpPr>
        <p:spPr>
          <a:xfrm>
            <a:off x="1816100" y="2222500"/>
            <a:ext cx="5059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0">
                <a:solidFill>
                  <a:srgbClr val="0BA4F5"/>
                </a:solidFill>
                <a:latin typeface="黑体"/>
                <a:ea typeface="黑体"/>
              </a:rPr>
              <a:t>02</a:t>
            </a:r>
            <a:endParaRPr lang="en-US" altLang="zh-CN" sz="18000">
              <a:solidFill>
                <a:srgbClr val="0BA4F5"/>
              </a:solidFill>
              <a:latin typeface="黑体"/>
              <a:ea typeface="黑体"/>
            </a:endParaRPr>
          </a:p>
        </p:txBody>
      </p:sp>
      <p:sp>
        <p:nvSpPr>
          <p:cNvPr id="60" name="文本框 59" title=""/>
          <p:cNvSpPr txBox="1"/>
          <p:nvPr>
            <p:custDataLst>
              <p:tags r:id="rId35"/>
            </p:custDataLst>
          </p:nvPr>
        </p:nvSpPr>
        <p:spPr>
          <a:xfrm>
            <a:off x="4298315" y="3123565"/>
            <a:ext cx="65620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充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分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必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要、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必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要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充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分、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充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件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用</a:t>
            </a:r>
            <a:endParaRPr lang="zh-CN" altLang="en-US" sz="4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36"/>
            </p:custDataLst>
          </p:nvPr>
        </p:nvSpPr>
        <p:spPr>
          <a:xfrm>
            <a:off x="4836795" y="1657350"/>
            <a:ext cx="25190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>
                <a:latin typeface="黑体"/>
                <a:ea typeface="黑体"/>
              </a:rPr>
              <a:t>充要条件</a:t>
            </a:r>
            <a:endParaRPr lang="zh-CN" altLang="en-US"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1989" name="对象 41988" title="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77875" y="981193"/>
          <a:ext cx="7366000" cy="9842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r:id="rId9" imgW="2946400" imgH="393700" progId="Equation.DSMT4">
                  <p:embed/>
                </p:oleObj>
              </mc:Choice>
              <mc:Fallback>
                <p:oleObj r:id="rId9" imgW="29464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875" y="981193"/>
                        <a:ext cx="736600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对象 41990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77875" y="3278064"/>
          <a:ext cx="5368925" cy="4972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3" r:id="rId12" imgW="2197100" imgH="203200" progId="Equation.DSMT4">
                  <p:embed/>
                </p:oleObj>
              </mc:Choice>
              <mc:Fallback>
                <p:oleObj r:id="rId12" imgW="21971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7875" y="3278064"/>
                        <a:ext cx="5368925" cy="4972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对象 41991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77875" y="3726115"/>
          <a:ext cx="7893685" cy="29260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4" r:id="rId15" imgW="3288665" imgH="1219200" progId="Equation.DSMT4">
                  <p:embed/>
                </p:oleObj>
              </mc:Choice>
              <mc:Fallback>
                <p:oleObj r:id="rId15" imgW="3288665" imgH="1219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7875" y="3726115"/>
                        <a:ext cx="7893685" cy="292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8" name="图片 41987" title="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660765" y="3257550"/>
            <a:ext cx="3312795" cy="3027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组合 10" title=""/>
          <p:cNvGrpSpPr/>
          <p:nvPr>
            <p:custDataLst>
              <p:tags r:id="rId19"/>
            </p:custDataLst>
          </p:nvPr>
        </p:nvGrpSpPr>
        <p:grpSpPr>
          <a:xfrm>
            <a:off x="777875" y="2020570"/>
            <a:ext cx="10562590" cy="1181735"/>
            <a:chOff x="1225" y="3182"/>
            <a:chExt cx="16634" cy="1861"/>
          </a:xfrm>
        </p:grpSpPr>
        <p:sp>
          <p:nvSpPr>
            <p:cNvPr id="3" name="圆角矩形 2"/>
            <p:cNvSpPr/>
            <p:nvPr>
              <p:custDataLst>
                <p:tags r:id="rId20"/>
              </p:custDataLst>
            </p:nvPr>
          </p:nvSpPr>
          <p:spPr>
            <a:xfrm>
              <a:off x="1225" y="3182"/>
              <a:ext cx="16634" cy="1861"/>
            </a:xfrm>
            <a:prstGeom prst="roundRect">
              <a:avLst>
                <a:gd name="adj" fmla="val 26390"/>
              </a:avLst>
            </a:prstGeom>
            <a:solidFill>
              <a:srgbClr val="D5E69E">
                <a:alpha val="15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2384" y="3400"/>
            <a:ext cx="14565" cy="1517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55" r:id="rId22" imgW="3288665" imgH="393700" progId="Equation.DSMT4">
                    <p:embed/>
                  </p:oleObj>
                </mc:Choice>
                <mc:Fallback>
                  <p:oleObj r:id="rId22" imgW="3288665" imgH="3937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2384" y="3400"/>
                          <a:ext cx="14565" cy="15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9" name="图片 8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 title=""/>
          <p:cNvGrpSpPr/>
          <p:nvPr>
            <p:custDataLst>
              <p:tags r:id="rId5"/>
            </p:custDataLst>
          </p:nvPr>
        </p:nvGrpSpPr>
        <p:grpSpPr>
          <a:xfrm>
            <a:off x="703036" y="716625"/>
            <a:ext cx="2047422" cy="3312449"/>
            <a:chOff x="17236" y="716625"/>
            <a:chExt cx="2047422" cy="3312449"/>
          </a:xfrm>
        </p:grpSpPr>
        <p:sp>
          <p:nvSpPr>
            <p:cNvPr id="2" name="文本框 1"/>
            <p:cNvSpPr txBox="1"/>
            <p:nvPr>
              <p:custDataLst>
                <p:tags r:id="rId6"/>
              </p:custDataLst>
            </p:nvPr>
          </p:nvSpPr>
          <p:spPr>
            <a:xfrm>
              <a:off x="17236" y="716625"/>
              <a:ext cx="2008414" cy="2553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tx1"/>
                  </a:solidFill>
                  <a:latin typeface="黑体"/>
                  <a:ea typeface="黑体"/>
                </a:rPr>
                <a:t>目录</a:t>
              </a:r>
              <a:endParaRPr lang="zh-CN" altLang="en-US" sz="8000">
                <a:solidFill>
                  <a:schemeClr val="tx1"/>
                </a:solidFill>
                <a:latin typeface="黑体"/>
                <a:ea typeface="黑体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7"/>
              </p:custDataLst>
            </p:nvPr>
          </p:nvSpPr>
          <p:spPr>
            <a:xfrm>
              <a:off x="1604918" y="1625599"/>
              <a:ext cx="459740" cy="240347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CATALOG</a:t>
              </a:r>
              <a:endParaRPr lang="en-US" altLang="zh-CN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 title=""/>
          <p:cNvGrpSpPr/>
          <p:nvPr>
            <p:custDataLst>
              <p:tags r:id="rId8"/>
            </p:custDataLst>
          </p:nvPr>
        </p:nvGrpSpPr>
        <p:grpSpPr>
          <a:xfrm>
            <a:off x="4895850" y="787400"/>
            <a:ext cx="5391150" cy="749300"/>
            <a:chOff x="4718050" y="609600"/>
            <a:chExt cx="5391150" cy="749300"/>
          </a:xfrm>
        </p:grpSpPr>
        <p:sp>
          <p:nvSpPr>
            <p:cNvPr id="5" name="矩形: 圆角 4"/>
            <p:cNvSpPr/>
            <p:nvPr>
              <p:custDataLst>
                <p:tags r:id="rId9"/>
              </p:custDataLst>
            </p:nvPr>
          </p:nvSpPr>
          <p:spPr>
            <a:xfrm flipH="1">
              <a:off x="4718050" y="609600"/>
              <a:ext cx="5391150" cy="749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">
                  <a:srgbClr val="DCE69E"/>
                </a:gs>
                <a:gs pos="100000">
                  <a:srgbClr val="15A5F9">
                    <a:alpha val="0"/>
                  </a:srgbClr>
                </a:gs>
                <a:gs pos="100000">
                  <a:srgbClr val="17A6F7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5035550" y="694581"/>
              <a:ext cx="50038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01.</a:t>
              </a:r>
              <a:r>
                <a:rPr lang="zh-CN" altLang="en-US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充要条件</a:t>
              </a:r>
              <a:endPara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5" name="组合 14" title=""/>
          <p:cNvGrpSpPr/>
          <p:nvPr>
            <p:custDataLst>
              <p:tags r:id="rId11"/>
            </p:custDataLst>
          </p:nvPr>
        </p:nvGrpSpPr>
        <p:grpSpPr>
          <a:xfrm>
            <a:off x="4895850" y="3620135"/>
            <a:ext cx="5391150" cy="749300"/>
            <a:chOff x="7710" y="5701"/>
            <a:chExt cx="8490" cy="1180"/>
          </a:xfrm>
        </p:grpSpPr>
        <p:sp>
          <p:nvSpPr>
            <p:cNvPr id="13" name="矩形: 圆角 4"/>
            <p:cNvSpPr/>
            <p:nvPr>
              <p:custDataLst>
                <p:tags r:id="rId12"/>
              </p:custDataLst>
            </p:nvPr>
          </p:nvSpPr>
          <p:spPr>
            <a:xfrm flipH="1">
              <a:off x="7710" y="5701"/>
              <a:ext cx="8490" cy="11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">
                  <a:srgbClr val="DCE69E"/>
                </a:gs>
                <a:gs pos="100000">
                  <a:srgbClr val="15A5F9">
                    <a:alpha val="0"/>
                  </a:srgbClr>
                </a:gs>
                <a:gs pos="100000">
                  <a:srgbClr val="17A6F7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8210" y="5840"/>
              <a:ext cx="7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03.</a:t>
              </a:r>
              <a:r>
                <a:rPr lang="zh-CN" altLang="en-US" sz="32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典型例题分析</a:t>
              </a:r>
              <a:endPara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3" name="组合 22" title=""/>
          <p:cNvGrpSpPr/>
          <p:nvPr>
            <p:custDataLst>
              <p:tags r:id="rId14"/>
            </p:custDataLst>
          </p:nvPr>
        </p:nvGrpSpPr>
        <p:grpSpPr>
          <a:xfrm>
            <a:off x="5899150" y="1984163"/>
            <a:ext cx="5647055" cy="1227455"/>
            <a:chOff x="6534150" y="2089573"/>
            <a:chExt cx="5647055" cy="1227455"/>
          </a:xfrm>
        </p:grpSpPr>
        <p:sp>
          <p:nvSpPr>
            <p:cNvPr id="6" name="矩形: 圆角 5"/>
            <p:cNvSpPr/>
            <p:nvPr>
              <p:custDataLst>
                <p:tags r:id="rId15"/>
              </p:custDataLst>
            </p:nvPr>
          </p:nvSpPr>
          <p:spPr>
            <a:xfrm flipH="1">
              <a:off x="6534150" y="2089573"/>
              <a:ext cx="5391150" cy="12274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68BD8"/>
                </a:gs>
                <a:gs pos="100000">
                  <a:srgbClr val="17A6F7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6762750" y="2198158"/>
              <a:ext cx="5418455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02.</a:t>
              </a:r>
              <a:r>
                <a:rPr lang="zh-CN" alt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充分不必要、必要不充分、充要条件的应用</a:t>
              </a:r>
              <a:endPara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6" name="组合 15" title=""/>
          <p:cNvGrpSpPr/>
          <p:nvPr>
            <p:custDataLst>
              <p:tags r:id="rId17"/>
            </p:custDataLst>
          </p:nvPr>
        </p:nvGrpSpPr>
        <p:grpSpPr>
          <a:xfrm>
            <a:off x="5899150" y="5049520"/>
            <a:ext cx="5391150" cy="749300"/>
            <a:chOff x="9290" y="7952"/>
            <a:chExt cx="8490" cy="1180"/>
          </a:xfrm>
        </p:grpSpPr>
        <p:sp>
          <p:nvSpPr>
            <p:cNvPr id="14" name="矩形: 圆角 5"/>
            <p:cNvSpPr/>
            <p:nvPr>
              <p:custDataLst>
                <p:tags r:id="rId18"/>
              </p:custDataLst>
            </p:nvPr>
          </p:nvSpPr>
          <p:spPr>
            <a:xfrm flipH="1">
              <a:off x="9290" y="7952"/>
              <a:ext cx="8490" cy="11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68BD8"/>
                </a:gs>
                <a:gs pos="100000">
                  <a:srgbClr val="17A6F7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9"/>
              </p:custDataLst>
            </p:nvPr>
          </p:nvSpPr>
          <p:spPr>
            <a:xfrm>
              <a:off x="9650" y="8099"/>
              <a:ext cx="7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04.</a:t>
              </a:r>
              <a:r>
                <a:rPr lang="zh-CN" alt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小结及随堂练习</a:t>
              </a:r>
              <a:endPara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67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988" name="图片 41987" title="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47380" y="3085465"/>
            <a:ext cx="3312795" cy="302768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012" name="对象 43011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730363" y="1953216"/>
          <a:ext cx="8078470" cy="10052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6" r:id="rId11" imgW="3263900" imgH="405765" progId="Equation.DSMT4">
                  <p:embed/>
                </p:oleObj>
              </mc:Choice>
              <mc:Fallback>
                <p:oleObj r:id="rId11" imgW="3263900" imgH="4057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363" y="1953216"/>
                        <a:ext cx="8078470" cy="10052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对象 43012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77670" y="3425836"/>
          <a:ext cx="7794625" cy="5549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7" r:id="rId14" imgW="2857500" imgH="203200" progId="Equation.DSMT4">
                  <p:embed/>
                </p:oleObj>
              </mc:Choice>
              <mc:Fallback>
                <p:oleObj r:id="rId14" imgW="28575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7670" y="3425836"/>
                        <a:ext cx="7794625" cy="554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988" name="图片 41987" title="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60740" y="2360930"/>
            <a:ext cx="3312795" cy="302768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1989" name="对象 41988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746125" y="1102478"/>
          <a:ext cx="7429500" cy="9842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8" r:id="rId11" imgW="2971800" imgH="393700" progId="Equation.DSMT4">
                  <p:embed/>
                </p:oleObj>
              </mc:Choice>
              <mc:Fallback>
                <p:oleObj r:id="rId11" imgW="29718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6125" y="1102478"/>
                        <a:ext cx="7429500" cy="984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对象 41991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77875" y="2095435"/>
          <a:ext cx="7893685" cy="29260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9" r:id="rId14" imgW="3288665" imgH="1219200" progId="Equation.DSMT4">
                  <p:embed/>
                </p:oleObj>
              </mc:Choice>
              <mc:Fallback>
                <p:oleObj r:id="rId14" imgW="3288665" imgH="1219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7875" y="2095435"/>
                        <a:ext cx="7893685" cy="2926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对象 43011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724330" y="4992326"/>
          <a:ext cx="7983855" cy="10052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0" r:id="rId17" imgW="3225800" imgH="405765" progId="Equation.DSMT4">
                  <p:embed/>
                </p:oleObj>
              </mc:Choice>
              <mc:Fallback>
                <p:oleObj r:id="rId17" imgW="3225800" imgH="4057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4330" y="4992326"/>
                        <a:ext cx="7983855" cy="10052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对象 43012" title="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724330" y="6007746"/>
          <a:ext cx="7794625" cy="5549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1" r:id="rId20" imgW="2857500" imgH="203200" progId="Equation.DSMT4">
                  <p:embed/>
                </p:oleObj>
              </mc:Choice>
              <mc:Fallback>
                <p:oleObj r:id="rId20" imgW="28575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24330" y="6007746"/>
                        <a:ext cx="7794625" cy="554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对象 2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77875" y="1208405"/>
          <a:ext cx="6829425" cy="20142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2" r:id="rId9" imgW="3914775" imgH="1152525" progId="Word.Document.8">
                  <p:embed/>
                </p:oleObj>
              </mc:Choice>
              <mc:Fallback>
                <p:oleObj r:id="rId9" imgW="3914775" imgH="115252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875" y="1208405"/>
                        <a:ext cx="6829425" cy="201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 title=""/>
          <p:cNvSpPr txBox="1"/>
          <p:nvPr>
            <p:custDataLst>
              <p:tags r:id="rId11"/>
            </p:custDataLst>
          </p:nvPr>
        </p:nvSpPr>
        <p:spPr>
          <a:xfrm>
            <a:off x="6835140" y="995045"/>
            <a:ext cx="4779645" cy="4343400"/>
          </a:xfrm>
          <a:prstGeom prst="rect">
            <a:avLst/>
          </a:prstGeom>
          <a:solidFill>
            <a:srgbClr val="F4F8EF"/>
          </a:solidFill>
          <a:ln w="9525">
            <a:solidFill>
              <a:schemeClr val="accent6"/>
            </a:solidFill>
            <a:prstDash val="dash"/>
          </a:ln>
        </p:spPr>
        <p:txBody>
          <a:bodyPr>
            <a:noAutofit/>
          </a:bodyPr>
          <a:lstStyle/>
          <a:p>
            <a:pPr indent="0"/>
            <a:endParaRPr lang="zh-CN" alt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7" name="文本框 6" title=""/>
          <p:cNvSpPr txBox="1"/>
          <p:nvPr>
            <p:custDataLst>
              <p:tags r:id="rId12"/>
            </p:custDataLst>
          </p:nvPr>
        </p:nvSpPr>
        <p:spPr>
          <a:xfrm>
            <a:off x="7025640" y="1254125"/>
            <a:ext cx="4618990" cy="3942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充要条件证明的两个思路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8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(1)直接法：证明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的充要条件，首先要明确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是条件，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是结论；其次推证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是证明充分性，推证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是证明必要性．</a:t>
            </a:r>
            <a:endParaRPr lang="en-US" sz="7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(2)集合思想：记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A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＝{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|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)}，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B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＝{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|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)}，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若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A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B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sz="2200" b="1" i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2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互为充要条件．</a:t>
            </a: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22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6" name="对象 5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77875" y="2809876"/>
          <a:ext cx="9221470" cy="39096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3" r:id="rId14" imgW="5286375" imgH="2238375" progId="Word.Document.8">
                  <p:embed/>
                </p:oleObj>
              </mc:Choice>
              <mc:Fallback>
                <p:oleObj r:id="rId14" imgW="5286375" imgH="2238375" progId="Word.Documen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7875" y="2809876"/>
                        <a:ext cx="9221470" cy="3909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67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圆角矩形 19" title=""/>
          <p:cNvSpPr/>
          <p:nvPr>
            <p:custDataLst>
              <p:tags r:id="rId8"/>
            </p:custDataLst>
          </p:nvPr>
        </p:nvSpPr>
        <p:spPr>
          <a:xfrm rot="16200000">
            <a:off x="5829413" y="-3996055"/>
            <a:ext cx="503555" cy="10607040"/>
          </a:xfrm>
          <a:prstGeom prst="roundRect">
            <a:avLst>
              <a:gd name="adj" fmla="val 33228"/>
            </a:avLst>
          </a:prstGeom>
          <a:gradFill>
            <a:gsLst>
              <a:gs pos="31000">
                <a:srgbClr val="47C2E3">
                  <a:alpha val="94000"/>
                </a:srgbClr>
              </a:gs>
              <a:gs pos="0">
                <a:srgbClr val="14A2F3">
                  <a:alpha val="67000"/>
                </a:srgbClr>
              </a:gs>
              <a:gs pos="68000">
                <a:srgbClr val="76CECC">
                  <a:alpha val="38000"/>
                </a:srgbClr>
              </a:gs>
              <a:gs pos="100000">
                <a:srgbClr val="D5E69E">
                  <a:alpha val="3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title=""/>
          <p:cNvSpPr txBox="1"/>
          <p:nvPr>
            <p:custDataLst>
              <p:tags r:id="rId9"/>
            </p:custDataLst>
          </p:nvPr>
        </p:nvSpPr>
        <p:spPr>
          <a:xfrm>
            <a:off x="906145" y="1086485"/>
            <a:ext cx="5067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/>
                <a:ea typeface="黑体"/>
                <a:sym typeface="+mn-ea"/>
              </a:rPr>
              <a:t>充要条件：</a:t>
            </a:r>
            <a:endParaRPr lang="zh-CN" altLang="en-US" sz="2400">
              <a:latin typeface="黑体"/>
              <a:ea typeface="黑体"/>
            </a:endParaRPr>
          </a:p>
        </p:txBody>
      </p:sp>
      <p:grpSp>
        <p:nvGrpSpPr>
          <p:cNvPr id="29" name="组合 28" title=""/>
          <p:cNvGrpSpPr/>
          <p:nvPr>
            <p:custDataLst>
              <p:tags r:id="rId10"/>
            </p:custDataLst>
          </p:nvPr>
        </p:nvGrpSpPr>
        <p:grpSpPr>
          <a:xfrm>
            <a:off x="732790" y="3417570"/>
            <a:ext cx="11552555" cy="661035"/>
            <a:chOff x="1154" y="5742"/>
            <a:chExt cx="18193" cy="1041"/>
          </a:xfrm>
        </p:grpSpPr>
        <p:sp>
          <p:nvSpPr>
            <p:cNvPr id="41" name="文本框 40"/>
            <p:cNvSpPr txBox="1"/>
            <p:nvPr>
              <p:custDataLst>
                <p:tags r:id="rId11"/>
              </p:custDataLst>
            </p:nvPr>
          </p:nvSpPr>
          <p:spPr>
            <a:xfrm>
              <a:off x="1154" y="5742"/>
              <a:ext cx="18193" cy="1041"/>
            </a:xfrm>
            <a:prstGeom prst="rect">
              <a:avLst/>
            </a:prstGeom>
            <a:noFill/>
            <a:ln w="254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91439" tIns="91439" rIns="91439" bIns="91439" numCol="1" spcCol="38100" rtlCol="0" anchor="t" forceAA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若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，则称：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与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zh-CN" sz="2400" b="1" kern="100">
                  <a:solidFill>
                    <a:srgbClr val="C00000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互为充要条件</a:t>
              </a:r>
              <a:r>
                <a:rPr lang="zh-CN" altLang="en-US" sz="24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graphicFrame>
          <p:nvGraphicFramePr>
            <p:cNvPr id="48" name="对象 47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1920" y="6065"/>
            <a:ext cx="1582" cy="51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4" r:id="rId13" imgW="457200" imgH="177165" progId="Equation.KSEE3">
                    <p:embed/>
                  </p:oleObj>
                </mc:Choice>
                <mc:Fallback>
                  <p:oleObj r:id="rId13" imgW="4572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920" y="6065"/>
                          <a:ext cx="1582" cy="5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 title=""/>
          <p:cNvGrpSpPr/>
          <p:nvPr>
            <p:custDataLst>
              <p:tags r:id="rId15"/>
            </p:custDataLst>
          </p:nvPr>
        </p:nvGrpSpPr>
        <p:grpSpPr>
          <a:xfrm>
            <a:off x="732790" y="2788920"/>
            <a:ext cx="11552555" cy="661035"/>
            <a:chOff x="1154" y="4536"/>
            <a:chExt cx="18193" cy="1041"/>
          </a:xfrm>
        </p:grpSpPr>
        <p:grpSp>
          <p:nvGrpSpPr>
            <p:cNvPr id="18" name="组合 17"/>
            <p:cNvGrpSpPr/>
            <p:nvPr>
              <p:custDataLst>
                <p:tags r:id="rId16"/>
              </p:custDataLst>
            </p:nvPr>
          </p:nvGrpSpPr>
          <p:grpSpPr>
            <a:xfrm>
              <a:off x="1154" y="4536"/>
              <a:ext cx="18193" cy="1041"/>
              <a:chOff x="547" y="4620"/>
              <a:chExt cx="18193" cy="1041"/>
            </a:xfrm>
          </p:grpSpPr>
          <p:sp>
            <p:nvSpPr>
              <p:cNvPr id="19" name="文本框 1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7" y="4620"/>
                <a:ext cx="18193" cy="1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91439" tIns="91439" rIns="91439" bIns="9143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2400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若</a:t>
                </a:r>
                <a:r>
                  <a:rPr lang="en-US" altLang="zh-CN" sz="2400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                          </a:t>
                </a:r>
                <a:r>
                  <a:rPr lang="zh-CN" altLang="en-US" sz="2400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，则称：</a:t>
                </a:r>
                <a:r>
                  <a:rPr lang="en-US" altLang="zh-CN" sz="2400" b="1" i="1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zh-CN" altLang="en-US" sz="2400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是</a:t>
                </a:r>
                <a:r>
                  <a:rPr lang="en-US" altLang="zh-CN" sz="2400" b="1" i="1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zh-CN" altLang="en-US" sz="2400" smtClean="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的</a:t>
                </a:r>
                <a:r>
                  <a:rPr lang="zh-CN" altLang="en-US" sz="2400" b="1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既不充分也不必要条件</a:t>
                </a:r>
                <a:r>
                  <a:rPr lang="zh-CN" altLang="en-US" sz="2400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．</a:t>
                </a:r>
                <a:endParaRPr kumimoji="0" lang="zh-CN" altLang="en-US" sz="240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endParaRPr>
              </a:p>
            </p:txBody>
          </p:sp>
          <p:graphicFrame>
            <p:nvGraphicFramePr>
              <p:cNvPr id="32" name="对象 31"/>
              <p:cNvGraphicFramePr>
                <a:graphicFrameLocks noChangeAspect="1"/>
              </p:cNvGraphicFramePr>
              <p:nvPr>
                <p:custDataLst>
                  <p:tags r:id="rId18"/>
                </p:custDataLst>
              </p:nvPr>
            </p:nvGraphicFramePr>
            <p:xfrm>
              <a:off x="4068" y="5381"/>
              <a:ext cx="24" cy="41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65" name="Equation" r:id="rId19" imgW="101600" imgH="177165" progId="Equation.DSMT4">
                      <p:embed/>
                    </p:oleObj>
                  </mc:Choice>
                  <mc:Fallback>
                    <p:oleObj name="Equation" r:id="rId19" imgW="101600" imgH="177165" progId="Equation.DSMT4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4068" y="5381"/>
                            <a:ext cx="24" cy="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对象 33">
              <a:hlinkClick action="ppaction://ole?verb=0"/>
            </p:cNvPr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1782" y="4863"/>
            <a:ext cx="3073" cy="49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6" r:id="rId22" imgW="889000" imgH="177165" progId="Equation.KSEE3">
                    <p:embed/>
                  </p:oleObj>
                </mc:Choice>
                <mc:Fallback>
                  <p:oleObj r:id="rId22" imgW="889000" imgH="177165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782" y="4863"/>
                          <a:ext cx="3073" cy="4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2277" y="4754"/>
            <a:ext cx="459" cy="71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7" name="Equation" r:id="rId25" imgW="2438400" imgH="4267200" progId="Equation.DSMT4">
                    <p:embed/>
                  </p:oleObj>
                </mc:Choice>
                <mc:Fallback>
                  <p:oleObj name="Equation" r:id="rId25" imgW="24384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277" y="4754"/>
                          <a:ext cx="45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3752" y="4770"/>
            <a:ext cx="459" cy="71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8" name="Equation" r:id="rId28" imgW="2438400" imgH="4267200" progId="Equation.DSMT4">
                    <p:embed/>
                  </p:oleObj>
                </mc:Choice>
                <mc:Fallback>
                  <p:oleObj name="Equation" r:id="rId28" imgW="24384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752" y="4770"/>
                          <a:ext cx="45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 title=""/>
          <p:cNvGrpSpPr/>
          <p:nvPr>
            <p:custDataLst>
              <p:tags r:id="rId29"/>
            </p:custDataLst>
          </p:nvPr>
        </p:nvGrpSpPr>
        <p:grpSpPr>
          <a:xfrm>
            <a:off x="732790" y="2175510"/>
            <a:ext cx="11551920" cy="660400"/>
            <a:chOff x="1154" y="3570"/>
            <a:chExt cx="18192" cy="1040"/>
          </a:xfrm>
        </p:grpSpPr>
        <p:sp>
          <p:nvSpPr>
            <p:cNvPr id="7" name="文本框 6"/>
            <p:cNvSpPr txBox="1"/>
            <p:nvPr>
              <p:custDataLst>
                <p:tags r:id="rId30"/>
              </p:custDataLst>
            </p:nvPr>
          </p:nvSpPr>
          <p:spPr>
            <a:xfrm>
              <a:off x="1154" y="3570"/>
              <a:ext cx="18193" cy="1041"/>
            </a:xfrm>
            <a:prstGeom prst="rect">
              <a:avLst/>
            </a:prstGeom>
            <a:noFill/>
            <a:ln w="254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91439" tIns="91439" rIns="91439" bIns="91439" numCol="1" spcCol="38100" rtlCol="0" anchor="t" forceAA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若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    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，则称：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是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</a:t>
              </a:r>
              <a:r>
                <a:rPr lang="zh-CN" altLang="en-US" sz="24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必要不充分条件</a:t>
              </a:r>
              <a:r>
                <a:rPr lang="zh-CN" altLang="en-US" sz="24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31"/>
              </p:custDataLst>
            </p:nvPr>
          </p:nvGrpSpPr>
          <p:grpSpPr>
            <a:xfrm>
              <a:off x="1782" y="3916"/>
              <a:ext cx="3074" cy="551"/>
              <a:chOff x="-6468" y="3063"/>
              <a:chExt cx="4220" cy="840"/>
            </a:xfrm>
          </p:grpSpPr>
          <p:graphicFrame>
            <p:nvGraphicFramePr>
              <p:cNvPr id="10" name="对象 9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32"/>
                </p:custDataLst>
              </p:nvPr>
            </p:nvGraphicFramePr>
            <p:xfrm>
              <a:off x="-6468" y="3063"/>
              <a:ext cx="4220" cy="840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69" r:id="rId33" imgW="889000" imgH="177165" progId="Equation.KSEE3">
                      <p:embed/>
                    </p:oleObj>
                  </mc:Choice>
                  <mc:Fallback>
                    <p:oleObj r:id="rId33" imgW="889000" imgH="177165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34"/>
                          <a:stretch>
                            <a:fillRect/>
                          </a:stretch>
                        </p:blipFill>
                        <p:spPr>
                          <a:xfrm>
                            <a:off x="-6468" y="3063"/>
                            <a:ext cx="4220" cy="8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>
                <p:custDataLst>
                  <p:tags r:id="rId35"/>
                </p:custDataLst>
              </p:nvPr>
            </p:nvGraphicFramePr>
            <p:xfrm>
              <a:off x="-3300" y="3302"/>
              <a:ext cx="26" cy="47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70" name="Equation" r:id="rId36" imgW="101600" imgH="177165" progId="Equation.DSMT4">
                      <p:embed/>
                    </p:oleObj>
                  </mc:Choice>
                  <mc:Fallback>
                    <p:oleObj name="Equation" r:id="rId36" imgW="101600" imgH="177165" progId="Equation.DSMT4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37"/>
                          <a:stretch>
                            <a:fillRect/>
                          </a:stretch>
                        </p:blipFill>
                        <p:spPr>
                          <a:xfrm>
                            <a:off x="-3300" y="3302"/>
                            <a:ext cx="26" cy="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2" name="对象 21"/>
            <p:cNvGraphicFramePr>
              <a:graphicFrameLocks noChangeAspect="1"/>
            </p:cNvGraphicFramePr>
            <p:nvPr>
              <p:custDataLst>
                <p:tags r:id="rId38"/>
              </p:custDataLst>
            </p:nvPr>
          </p:nvGraphicFramePr>
          <p:xfrm>
            <a:off x="3827" y="3775"/>
            <a:ext cx="459" cy="71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1" name="Equation" r:id="rId39" imgW="2438400" imgH="4267200" progId="Equation.DSMT4">
                    <p:embed/>
                  </p:oleObj>
                </mc:Choice>
                <mc:Fallback>
                  <p:oleObj name="Equation" r:id="rId39" imgW="24384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827" y="3775"/>
                          <a:ext cx="45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 title=""/>
          <p:cNvGrpSpPr/>
          <p:nvPr>
            <p:custDataLst>
              <p:tags r:id="rId40"/>
            </p:custDataLst>
          </p:nvPr>
        </p:nvGrpSpPr>
        <p:grpSpPr>
          <a:xfrm>
            <a:off x="732790" y="1516380"/>
            <a:ext cx="11708130" cy="660400"/>
            <a:chOff x="1154" y="2388"/>
            <a:chExt cx="18438" cy="1040"/>
          </a:xfrm>
        </p:grpSpPr>
        <p:sp>
          <p:nvSpPr>
            <p:cNvPr id="5" name="文本框 4"/>
            <p:cNvSpPr txBox="1"/>
            <p:nvPr>
              <p:custDataLst>
                <p:tags r:id="rId41"/>
              </p:custDataLst>
            </p:nvPr>
          </p:nvSpPr>
          <p:spPr>
            <a:xfrm>
              <a:off x="1154" y="2388"/>
              <a:ext cx="18439" cy="1041"/>
            </a:xfrm>
            <a:prstGeom prst="rect">
              <a:avLst/>
            </a:prstGeom>
            <a:noFill/>
            <a:ln w="254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91439" tIns="91439" rIns="91439" bIns="91439" numCol="1" spcCol="38100" rtlCol="0" anchor="t" forceAA="0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若</a:t>
              </a:r>
              <a:r>
                <a:rPr lang="en-US" altLang="zh-CN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                          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，则称：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是</a:t>
              </a:r>
              <a:r>
                <a:rPr lang="en-US" altLang="zh-CN" sz="2400" b="1" i="1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</a:t>
              </a:r>
              <a:r>
                <a:rPr lang="zh-CN" altLang="en-US" sz="2400" b="1" smtClean="0">
                  <a:solidFill>
                    <a:srgbClr val="C00000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充分不必要条件</a:t>
              </a:r>
              <a:r>
                <a:rPr lang="zh-CN" altLang="en-US" sz="24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13" name="组合 12"/>
            <p:cNvGrpSpPr/>
            <p:nvPr>
              <p:custDataLst>
                <p:tags r:id="rId42"/>
              </p:custDataLst>
            </p:nvPr>
          </p:nvGrpSpPr>
          <p:grpSpPr>
            <a:xfrm>
              <a:off x="1782" y="2739"/>
              <a:ext cx="3073" cy="543"/>
              <a:chOff x="-7647" y="3157"/>
              <a:chExt cx="4508" cy="897"/>
            </a:xfrm>
          </p:grpSpPr>
          <p:graphicFrame>
            <p:nvGraphicFramePr>
              <p:cNvPr id="9" name="对象 8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43"/>
                </p:custDataLst>
              </p:nvPr>
            </p:nvGraphicFramePr>
            <p:xfrm>
              <a:off x="-7647" y="3157"/>
              <a:ext cx="4508" cy="897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72" r:id="rId44" imgW="889000" imgH="177165" progId="Equation.KSEE3">
                      <p:embed/>
                    </p:oleObj>
                  </mc:Choice>
                  <mc:Fallback>
                    <p:oleObj r:id="rId44" imgW="889000" imgH="177165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5"/>
                          <a:stretch>
                            <a:fillRect/>
                          </a:stretch>
                        </p:blipFill>
                        <p:spPr>
                          <a:xfrm>
                            <a:off x="-7647" y="3157"/>
                            <a:ext cx="4508" cy="89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对象 5"/>
              <p:cNvGraphicFramePr>
                <a:graphicFrameLocks noChangeAspect="1"/>
              </p:cNvGraphicFramePr>
              <p:nvPr>
                <p:custDataLst>
                  <p:tags r:id="rId46"/>
                </p:custDataLst>
              </p:nvPr>
            </p:nvGraphicFramePr>
            <p:xfrm>
              <a:off x="-3973" y="3464"/>
              <a:ext cx="27" cy="48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73" name="Equation" r:id="rId47" imgW="101600" imgH="177165" progId="Equation.DSMT4">
                      <p:embed/>
                    </p:oleObj>
                  </mc:Choice>
                  <mc:Fallback>
                    <p:oleObj name="Equation" r:id="rId47" imgW="101600" imgH="177165" progId="Equation.DSMT4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48"/>
                          <a:stretch>
                            <a:fillRect/>
                          </a:stretch>
                        </p:blipFill>
                        <p:spPr>
                          <a:xfrm>
                            <a:off x="-3973" y="3464"/>
                            <a:ext cx="27" cy="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对象 23"/>
            <p:cNvGraphicFramePr>
              <a:graphicFrameLocks noChangeAspect="1"/>
            </p:cNvGraphicFramePr>
            <p:nvPr>
              <p:custDataLst>
                <p:tags r:id="rId49"/>
              </p:custDataLst>
            </p:nvPr>
          </p:nvGraphicFramePr>
          <p:xfrm>
            <a:off x="3775" y="2616"/>
            <a:ext cx="459" cy="712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4" name="Equation" r:id="rId50" imgW="2438400" imgH="4267200" progId="Equation.DSMT4">
                    <p:embed/>
                  </p:oleObj>
                </mc:Choice>
                <mc:Fallback>
                  <p:oleObj name="Equation" r:id="rId50" imgW="2438400" imgH="4267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775" y="2616"/>
                          <a:ext cx="45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 title=""/>
          <p:cNvGrpSpPr/>
          <p:nvPr>
            <p:custDataLst>
              <p:tags r:id="rId51"/>
            </p:custDataLst>
          </p:nvPr>
        </p:nvGrpSpPr>
        <p:grpSpPr>
          <a:xfrm>
            <a:off x="777875" y="4255135"/>
            <a:ext cx="11062335" cy="2092960"/>
            <a:chOff x="1225" y="6989"/>
            <a:chExt cx="17421" cy="3296"/>
          </a:xfrm>
        </p:grpSpPr>
        <p:sp>
          <p:nvSpPr>
            <p:cNvPr id="30" name="文本框 29"/>
            <p:cNvSpPr txBox="1"/>
            <p:nvPr>
              <p:custDataLst>
                <p:tags r:id="rId52"/>
              </p:custDataLst>
            </p:nvPr>
          </p:nvSpPr>
          <p:spPr>
            <a:xfrm>
              <a:off x="1225" y="6989"/>
              <a:ext cx="17421" cy="3296"/>
            </a:xfrm>
            <a:prstGeom prst="rect">
              <a:avLst/>
            </a:prstGeom>
            <a:solidFill>
              <a:srgbClr val="F4F8EF"/>
            </a:solidFill>
            <a:ln w="3175">
              <a:solidFill>
                <a:schemeClr val="accent6"/>
              </a:solidFill>
              <a:prstDash val="dash"/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24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53"/>
              </p:custDataLst>
            </p:nvPr>
          </p:nvSpPr>
          <p:spPr>
            <a:xfrm>
              <a:off x="1283" y="7499"/>
              <a:ext cx="17220" cy="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应用充分不必要、必要不充分及充要条件求参数值</a:t>
              </a:r>
              <a:r>
                <a:rPr lang="en-US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</a:t>
              </a:r>
              <a:r>
                <a:rPr lang="zh-CN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范围</a:t>
              </a:r>
              <a:r>
                <a:rPr lang="en-US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)</a:t>
              </a:r>
              <a:r>
                <a:rPr lang="zh-CN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的一般步骤</a:t>
              </a:r>
              <a:r>
                <a:rPr lang="en-US" altLang="zh-CN" sz="2400" b="1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:</a:t>
              </a:r>
              <a:endParaRPr lang="zh-CN" altLang="zh-CN" sz="2400" b="1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  <a:p>
              <a:pPr algn="just" fontAlgn="auto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(1)</a:t>
              </a:r>
              <a:r>
                <a:rPr lang="zh-CN" altLang="zh-CN" sz="2400" kern="10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根据已知将充分不必要条件、必要不充分条件或充要条件转化为集合间的关系；</a:t>
              </a:r>
              <a:endParaRPr lang="zh-CN" altLang="zh-CN" sz="2400" kern="1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  <a:p>
              <a:pPr algn="just" fontAlgn="auto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(2)</a:t>
              </a:r>
              <a:r>
                <a:rPr lang="zh-CN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根据集合间的关系构建关于参数的方程</a:t>
              </a:r>
              <a:r>
                <a:rPr lang="en-US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</a:t>
              </a:r>
              <a:r>
                <a:rPr lang="zh-CN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组</a:t>
              </a:r>
              <a:r>
                <a:rPr lang="en-US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)</a:t>
              </a:r>
              <a:r>
                <a:rPr lang="zh-CN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或不等式</a:t>
              </a:r>
              <a:r>
                <a:rPr lang="en-US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</a:t>
              </a:r>
              <a:r>
                <a:rPr lang="zh-CN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组</a:t>
              </a:r>
              <a:r>
                <a:rPr lang="en-US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)</a:t>
              </a:r>
              <a:r>
                <a:rPr lang="zh-CN" altLang="zh-CN" sz="2400" kern="100" spc="-5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求解</a:t>
              </a:r>
              <a:r>
                <a:rPr lang="zh-CN" altLang="en-US" sz="2400" smtClean="0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kern="100" spc="-50" smtClean="0">
                <a:effectLst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7683500" y="1460500"/>
              <a:ext cx="2819400" cy="2565400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7B5F9">
                    <a:alpha val="48000"/>
                  </a:srgbClr>
                </a:gs>
                <a:gs pos="100000">
                  <a:srgbClr val="D5E69E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 title=""/>
          <p:cNvGrpSpPr/>
          <p:nvPr>
            <p:custDataLst>
              <p:tags r:id="rId8"/>
            </p:custDataLst>
          </p:nvPr>
        </p:nvGrpSpPr>
        <p:grpSpPr>
          <a:xfrm flipH="1">
            <a:off x="10644249" y="20301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33" name="组合 32"/>
            <p:cNvGrpSpPr/>
            <p:nvPr>
              <p:custDataLst>
                <p:tags r:id="rId9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5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 title=""/>
          <p:cNvGrpSpPr/>
          <p:nvPr>
            <p:custDataLst>
              <p:tags r:id="rId21"/>
            </p:custDataLst>
          </p:nvPr>
        </p:nvGrpSpPr>
        <p:grpSpPr>
          <a:xfrm flipH="1">
            <a:off x="1424049" y="43034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46" name="组合 45"/>
            <p:cNvGrpSpPr/>
            <p:nvPr>
              <p:custDataLst>
                <p:tags r:id="rId2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2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2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8" name="等腰三角形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3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34"/>
            </p:custDataLst>
          </p:nvPr>
        </p:nvSpPr>
        <p:spPr>
          <a:xfrm>
            <a:off x="2469515" y="2222500"/>
            <a:ext cx="5059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0">
                <a:solidFill>
                  <a:srgbClr val="0BA4F5"/>
                </a:solidFill>
                <a:latin typeface="黑体"/>
                <a:ea typeface="黑体"/>
              </a:rPr>
              <a:t>03</a:t>
            </a:r>
            <a:endParaRPr lang="en-US" altLang="zh-CN" sz="18000">
              <a:solidFill>
                <a:srgbClr val="0BA4F5"/>
              </a:solidFill>
              <a:latin typeface="黑体"/>
              <a:ea typeface="黑体"/>
            </a:endParaRPr>
          </a:p>
        </p:txBody>
      </p:sp>
      <p:sp>
        <p:nvSpPr>
          <p:cNvPr id="60" name="文本框 59" title=""/>
          <p:cNvSpPr txBox="1"/>
          <p:nvPr>
            <p:custDataLst>
              <p:tags r:id="rId35"/>
            </p:custDataLst>
          </p:nvPr>
        </p:nvSpPr>
        <p:spPr>
          <a:xfrm>
            <a:off x="5606415" y="3123565"/>
            <a:ext cx="5107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题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型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强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化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练</a:t>
            </a:r>
            <a:endParaRPr lang="zh-CN" altLang="en-US" sz="4800" b="1">
              <a:solidFill>
                <a:srgbClr val="0BA4F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36"/>
            </p:custDataLst>
          </p:nvPr>
        </p:nvSpPr>
        <p:spPr>
          <a:xfrm>
            <a:off x="4836795" y="1657350"/>
            <a:ext cx="25190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>
                <a:latin typeface="黑体"/>
                <a:ea typeface="黑体"/>
              </a:rPr>
              <a:t>充要条件</a:t>
            </a:r>
            <a:endParaRPr lang="zh-CN" altLang="en-US"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能力提升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组合 34" title=""/>
          <p:cNvGrpSpPr/>
          <p:nvPr>
            <p:custDataLst>
              <p:tags r:id="rId10"/>
            </p:custDataLst>
          </p:nvPr>
        </p:nvGrpSpPr>
        <p:grpSpPr>
          <a:xfrm>
            <a:off x="577850" y="995045"/>
            <a:ext cx="10998835" cy="4975225"/>
            <a:chOff x="910" y="1567"/>
            <a:chExt cx="17479" cy="7835"/>
          </a:xfrm>
        </p:grpSpPr>
        <p:sp>
          <p:nvSpPr>
            <p:cNvPr id="3" name="圆角矩形 2"/>
            <p:cNvSpPr/>
            <p:nvPr>
              <p:custDataLst>
                <p:tags r:id="rId11"/>
              </p:custDataLst>
            </p:nvPr>
          </p:nvSpPr>
          <p:spPr>
            <a:xfrm>
              <a:off x="910" y="2115"/>
              <a:ext cx="17479" cy="7287"/>
            </a:xfrm>
            <a:prstGeom prst="roundRect">
              <a:avLst/>
            </a:prstGeom>
            <a:noFill/>
            <a:ln w="12700" cmpd="sng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12"/>
              </p:custDataLst>
            </p:nvPr>
          </p:nvSpPr>
          <p:spPr>
            <a:xfrm>
              <a:off x="1463" y="1567"/>
              <a:ext cx="9911" cy="88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68BD8"/>
                </a:gs>
                <a:gs pos="100000">
                  <a:srgbClr val="85BC5C"/>
                </a:gs>
              </a:gsLst>
              <a:lin ang="14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latin typeface="黑体"/>
                  <a:ea typeface="黑体"/>
                  <a:cs typeface="黑体" panose="02010609060101010101" charset="-122"/>
                  <a:sym typeface="+mn-ea"/>
                </a:rPr>
                <a:t>题型一：充分、必要、充要条件的判断</a:t>
              </a:r>
              <a:endPara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endParaRPr>
            </a:p>
          </p:txBody>
        </p:sp>
      </p:grpSp>
      <p:graphicFrame>
        <p:nvGraphicFramePr>
          <p:cNvPr id="7" name="对象 6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58508" y="2101216"/>
          <a:ext cx="10658475" cy="40417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5" r:id="rId14" imgW="5286375" imgH="2000250" progId="Word.Document.12">
                  <p:embed/>
                </p:oleObj>
              </mc:Choice>
              <mc:Fallback>
                <p:oleObj r:id="rId14" imgW="5286375" imgH="20002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8508" y="2101216"/>
                        <a:ext cx="10658475" cy="404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能力提升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4" name="对象 3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10895" y="1216660"/>
          <a:ext cx="10658475" cy="57626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6" r:id="rId11" imgW="5286375" imgH="2733675" progId="Word.Document.12">
                  <p:embed/>
                </p:oleObj>
              </mc:Choice>
              <mc:Fallback>
                <p:oleObj r:id="rId11" imgW="5286375" imgH="27336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0895" y="1216660"/>
                        <a:ext cx="10658475" cy="576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反思感悟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圆角矩形 13" title=""/>
          <p:cNvSpPr/>
          <p:nvPr>
            <p:custDataLst>
              <p:tags r:id="rId9"/>
            </p:custDataLst>
          </p:nvPr>
        </p:nvSpPr>
        <p:spPr>
          <a:xfrm>
            <a:off x="778510" y="1421765"/>
            <a:ext cx="6930390" cy="56451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68BD8"/>
              </a:gs>
              <a:gs pos="100000">
                <a:srgbClr val="85BC5C"/>
              </a:gs>
            </a:gsLst>
            <a:lin ang="14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rPr>
              <a:t>判断充分条件、必要条件及充要条件的四种方法</a:t>
            </a:r>
            <a:endParaRPr lang="zh-CN" altLang="en-US" sz="2400" b="1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 title=""/>
          <p:cNvSpPr txBox="1"/>
          <p:nvPr>
            <p:custDataLst>
              <p:tags r:id="rId10"/>
            </p:custDataLst>
          </p:nvPr>
        </p:nvSpPr>
        <p:spPr>
          <a:xfrm>
            <a:off x="778510" y="2172335"/>
            <a:ext cx="106349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(1)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定义法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：直接判断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若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以及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若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的真假．</a:t>
            </a:r>
            <a:endParaRPr lang="zh-CN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8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集合法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：即利用集合的包含关系判断．</a:t>
            </a:r>
            <a:endParaRPr lang="zh-CN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8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(3)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等价法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：即利用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⇔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⇔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的等价关系，一般地，对于条件和结论是否定形式的命题，一般运用等价法．</a:t>
            </a:r>
            <a:endParaRPr lang="zh-CN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8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(4)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传递法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：充分条件和必要条件具有传递性，即由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2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⇒…⇒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 i="1" baseline="-250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n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，可得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 baseline="-250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 i="1" baseline="-250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n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；充要条件也有传递性．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能力提升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组合 34" title=""/>
          <p:cNvGrpSpPr/>
          <p:nvPr>
            <p:custDataLst>
              <p:tags r:id="rId10"/>
            </p:custDataLst>
          </p:nvPr>
        </p:nvGrpSpPr>
        <p:grpSpPr>
          <a:xfrm>
            <a:off x="577850" y="995045"/>
            <a:ext cx="10998835" cy="1863725"/>
            <a:chOff x="910" y="1567"/>
            <a:chExt cx="17479" cy="2935"/>
          </a:xfrm>
        </p:grpSpPr>
        <p:sp>
          <p:nvSpPr>
            <p:cNvPr id="3" name="圆角矩形 2"/>
            <p:cNvSpPr/>
            <p:nvPr>
              <p:custDataLst>
                <p:tags r:id="rId11"/>
              </p:custDataLst>
            </p:nvPr>
          </p:nvSpPr>
          <p:spPr>
            <a:xfrm>
              <a:off x="910" y="2115"/>
              <a:ext cx="17479" cy="2387"/>
            </a:xfrm>
            <a:prstGeom prst="roundRect">
              <a:avLst/>
            </a:prstGeom>
            <a:noFill/>
            <a:ln w="12700" cmpd="sng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12"/>
              </p:custDataLst>
            </p:nvPr>
          </p:nvSpPr>
          <p:spPr>
            <a:xfrm>
              <a:off x="1463" y="1567"/>
              <a:ext cx="6954" cy="88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68BD8"/>
                </a:gs>
                <a:gs pos="100000">
                  <a:srgbClr val="85BC5C"/>
                </a:gs>
              </a:gsLst>
              <a:lin ang="14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latin typeface="黑体"/>
                  <a:ea typeface="黑体"/>
                  <a:cs typeface="黑体" panose="02010609060101010101" charset="-122"/>
                  <a:sym typeface="+mn-ea"/>
                </a:rPr>
                <a:t>题型二：充要条件的证明</a:t>
              </a:r>
              <a:endPara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endParaRPr>
            </a:p>
          </p:txBody>
        </p:sp>
      </p:grpSp>
      <p:graphicFrame>
        <p:nvGraphicFramePr>
          <p:cNvPr id="5" name="对象 4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02628" y="1664653"/>
          <a:ext cx="10658475" cy="16370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7" r:id="rId14" imgW="5286375" imgH="809625" progId="Word.Document.12">
                  <p:embed/>
                </p:oleObj>
              </mc:Choice>
              <mc:Fallback>
                <p:oleObj r:id="rId14" imgW="5286375" imgH="8096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628" y="1664653"/>
                        <a:ext cx="10658475" cy="1637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 title=""/>
          <p:cNvGrpSpPr/>
          <p:nvPr>
            <p:custDataLst>
              <p:tags r:id="rId16"/>
            </p:custDataLst>
          </p:nvPr>
        </p:nvGrpSpPr>
        <p:grpSpPr>
          <a:xfrm>
            <a:off x="577850" y="2995930"/>
            <a:ext cx="10999470" cy="4099560"/>
            <a:chOff x="910" y="4718"/>
            <a:chExt cx="17322" cy="6456"/>
          </a:xfrm>
        </p:grpSpPr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910" y="4718"/>
              <a:ext cx="17322" cy="5722"/>
            </a:xfrm>
            <a:prstGeom prst="rect">
              <a:avLst/>
            </a:prstGeom>
            <a:solidFill>
              <a:srgbClr val="F4F8EF"/>
            </a:solidFill>
            <a:ln w="3175">
              <a:solidFill>
                <a:schemeClr val="accent6"/>
              </a:solidFill>
              <a:prstDash val="dash"/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24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9">
              <a:hlinkClick action="ppaction://ole?verb="/>
            </p:cNvPr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1107" y="4838"/>
            <a:ext cx="16785" cy="633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8" r:id="rId19" imgW="5286375" imgH="1990725" progId="Word.Document.12">
                    <p:embed/>
                  </p:oleObj>
                </mc:Choice>
                <mc:Fallback>
                  <p:oleObj r:id="rId19" imgW="5286375" imgH="1990725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07" y="4838"/>
                          <a:ext cx="16785" cy="63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Picture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1"/>
          <a:stretch>
            <a:fillRect/>
          </a:stretch>
        </p:blipFill>
        <p:spPr>
          <a:xfrm flipH="1">
            <a:off x="11264900" y="102870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反思感悟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圆角矩形 13" title=""/>
          <p:cNvSpPr/>
          <p:nvPr>
            <p:custDataLst>
              <p:tags r:id="rId9"/>
            </p:custDataLst>
          </p:nvPr>
        </p:nvSpPr>
        <p:spPr>
          <a:xfrm>
            <a:off x="778510" y="1726565"/>
            <a:ext cx="4010025" cy="56451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68BD8"/>
              </a:gs>
              <a:gs pos="100000">
                <a:srgbClr val="85BC5C"/>
              </a:gs>
            </a:gsLst>
            <a:lin ang="14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rPr>
              <a:t>充要条件证明的两个思路</a:t>
            </a:r>
            <a:endParaRPr lang="zh-CN" altLang="en-US" sz="2400" b="1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10"/>
            </p:custDataLst>
          </p:nvPr>
        </p:nvSpPr>
        <p:spPr>
          <a:xfrm>
            <a:off x="778510" y="2458720"/>
            <a:ext cx="10347960" cy="3199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(1)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直接法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：证明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的充要条件，首先要明确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是条件，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是结论；其次推证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是证明充分性，推证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⇒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是证明必要性．</a:t>
            </a:r>
            <a:endParaRPr lang="zh-CN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200000"/>
              </a:lnSpc>
            </a:pPr>
            <a:endParaRPr lang="en-US" sz="5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indent="0" fontAlgn="auto">
              <a:lnSpc>
                <a:spcPct val="200000"/>
              </a:lnSpc>
            </a:pPr>
            <a:r>
              <a:rPr lang="en-US" sz="2400" b="1">
                <a:solidFill>
                  <a:schemeClr val="accent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</a:t>
            </a: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集合思想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：记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A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{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|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)}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B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{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|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x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)}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，若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A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＝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B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，则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p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sz="2400" i="1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q</a:t>
            </a:r>
            <a:r>
              <a: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互为充要条件．</a:t>
            </a: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grpSp>
        <p:nvGrpSpPr>
          <p:cNvPr id="13" name="组合 12" title=""/>
          <p:cNvGrpSpPr/>
          <p:nvPr>
            <p:custDataLst>
              <p:tags r:id="rId3"/>
            </p:custDataLst>
          </p:nvPr>
        </p:nvGrpSpPr>
        <p:grpSpPr>
          <a:xfrm>
            <a:off x="-635" y="0"/>
            <a:ext cx="12192635" cy="6858000"/>
            <a:chOff x="-635" y="0"/>
            <a:chExt cx="12192635" cy="6858000"/>
          </a:xfrm>
        </p:grpSpPr>
        <p:pic>
          <p:nvPicPr>
            <p:cNvPr id="12" name="图片 11" descr="C:/Users/DELL/Desktop/图片1.png图片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l="26" r="26"/>
            <a:stretch>
              <a:fillRect/>
            </a:stretch>
          </p:blipFill>
          <p:spPr>
            <a:xfrm>
              <a:off x="-635" y="0"/>
              <a:ext cx="12192635" cy="6858000"/>
            </a:xfrm>
            <a:custGeom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9" name="矩形: 圆顶角 8"/>
            <p:cNvSpPr/>
            <p:nvPr>
              <p:custDataLst>
                <p:tags r:id="rId6"/>
              </p:custDataLst>
            </p:nvPr>
          </p:nvSpPr>
          <p:spPr>
            <a:xfrm flipH="1">
              <a:off x="330200" y="342900"/>
              <a:ext cx="11515090" cy="6224270"/>
            </a:xfrm>
            <a:prstGeom prst="round2DiagRect">
              <a:avLst/>
            </a:prstGeom>
            <a:gradFill flip="none" rotWithShape="1">
              <a:gsLst>
                <a:gs pos="0">
                  <a:srgbClr val="FCFDFE"/>
                </a:gs>
                <a:gs pos="100000">
                  <a:srgbClr val="FCFDFE">
                    <a:alpha val="7800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 title=""/>
          <p:cNvGrpSpPr/>
          <p:nvPr>
            <p:custDataLst>
              <p:tags r:id="rId7"/>
            </p:custDataLst>
          </p:nvPr>
        </p:nvGrpSpPr>
        <p:grpSpPr>
          <a:xfrm>
            <a:off x="854711" y="628541"/>
            <a:ext cx="5197474" cy="521970"/>
            <a:chOff x="330201" y="576471"/>
            <a:chExt cx="5197474" cy="521970"/>
          </a:xfrm>
        </p:grpSpPr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523875" y="576471"/>
              <a:ext cx="50038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学习目标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5" name="文本框 24" title=""/>
          <p:cNvSpPr txBox="1"/>
          <p:nvPr>
            <p:custDataLst>
              <p:tags r:id="rId10"/>
            </p:custDataLst>
          </p:nvPr>
        </p:nvSpPr>
        <p:spPr>
          <a:xfrm>
            <a:off x="995045" y="1908810"/>
            <a:ext cx="10087610" cy="24695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342900" indent="-342900" algn="l" fontAlgn="auto">
              <a:lnSpc>
                <a:spcPct val="250000"/>
              </a:lnSpc>
              <a:buClr>
                <a:srgbClr val="068BD8"/>
              </a:buClr>
              <a:buFont typeface="Wingdings" panose="05000000000000000000" charset="0"/>
              <a:buChar char="l"/>
            </a:pPr>
            <a:r>
              <a:rPr lang="zh-CN" altLang="en-US" sz="2400">
                <a:latin typeface="黑体"/>
                <a:ea typeface="黑体"/>
                <a:cs typeface="黑体" panose="02010609060101010101" charset="-122"/>
                <a:sym typeface="+mn-ea"/>
              </a:rPr>
              <a:t>理解充分条件、必要条件与充要条件的意义．</a:t>
            </a:r>
            <a:endParaRPr lang="zh-CN" altLang="en-US" sz="2400">
              <a:latin typeface="黑体"/>
              <a:ea typeface="黑体"/>
              <a:cs typeface="黑体" panose="02010609060101010101" charset="-122"/>
              <a:sym typeface="+mn-ea"/>
            </a:endParaRPr>
          </a:p>
          <a:p>
            <a:pPr marL="342900" indent="-342900" algn="l" fontAlgn="auto">
              <a:lnSpc>
                <a:spcPct val="250000"/>
              </a:lnSpc>
              <a:buClr>
                <a:srgbClr val="068BD8"/>
              </a:buClr>
              <a:buFont typeface="Wingdings" panose="05000000000000000000" charset="0"/>
              <a:buChar char="l"/>
            </a:pPr>
            <a:r>
              <a:rPr lang="zh-CN" altLang="en-US" sz="2400">
                <a:latin typeface="黑体"/>
                <a:ea typeface="黑体"/>
                <a:cs typeface="黑体" panose="02010609060101010101" charset="-122"/>
                <a:sym typeface="+mn-ea"/>
              </a:rPr>
              <a:t>结合具体命题掌握判断充分条件、必要条件、充要条件的方法．</a:t>
            </a:r>
            <a:endParaRPr lang="zh-CN" altLang="en-US" sz="2400">
              <a:latin typeface="黑体"/>
              <a:ea typeface="黑体"/>
              <a:cs typeface="黑体" panose="02010609060101010101" charset="-122"/>
              <a:sym typeface="+mn-ea"/>
            </a:endParaRPr>
          </a:p>
          <a:p>
            <a:pPr marL="342900" indent="-342900" algn="l" fontAlgn="auto">
              <a:lnSpc>
                <a:spcPct val="250000"/>
              </a:lnSpc>
              <a:buClr>
                <a:srgbClr val="068BD8"/>
              </a:buClr>
              <a:buFont typeface="Wingdings" panose="05000000000000000000" charset="0"/>
              <a:buChar char="l"/>
            </a:pPr>
            <a:r>
              <a:rPr lang="zh-CN" altLang="en-US" sz="2400">
                <a:latin typeface="黑体"/>
                <a:ea typeface="黑体"/>
                <a:cs typeface="黑体" panose="02010609060101010101" charset="-122"/>
                <a:sym typeface="+mn-ea"/>
              </a:rPr>
              <a:t>能够利用命题之间的关系判定充要关系或进行充要性的证明．</a:t>
            </a:r>
            <a:endParaRPr lang="zh-CN" altLang="en-US" sz="2400">
              <a:latin typeface="黑体"/>
              <a:ea typeface="黑体"/>
              <a:cs typeface="黑体" panose="02010609060101010101" charset="-122"/>
              <a:sym typeface="+mn-ea"/>
            </a:endParaRPr>
          </a:p>
          <a:p>
            <a:pPr indent="0" algn="l" fontAlgn="auto">
              <a:lnSpc>
                <a:spcPct val="200000"/>
              </a:lnSpc>
              <a:buClr>
                <a:srgbClr val="068BD8"/>
              </a:buClr>
              <a:buFont typeface="Wingdings" panose="05000000000000000000" charset="0"/>
              <a:buNone/>
            </a:pPr>
            <a:endParaRPr lang="zh-CN" altLang="en-US" sz="2400">
              <a:solidFill>
                <a:srgbClr val="068BD8"/>
              </a:solidFill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grpSp>
        <p:nvGrpSpPr>
          <p:cNvPr id="6" name="组合 5" title=""/>
          <p:cNvGrpSpPr/>
          <p:nvPr>
            <p:custDataLst>
              <p:tags r:id="rId11"/>
            </p:custDataLst>
          </p:nvPr>
        </p:nvGrpSpPr>
        <p:grpSpPr>
          <a:xfrm rot="16200000" flipH="1">
            <a:off x="10828399" y="5261685"/>
            <a:ext cx="176150" cy="780068"/>
            <a:chOff x="8290832" y="4887686"/>
            <a:chExt cx="296617" cy="1313542"/>
          </a:xfrm>
          <a:solidFill>
            <a:srgbClr val="17A6F7"/>
          </a:solidFill>
        </p:grpSpPr>
        <p:grpSp>
          <p:nvGrpSpPr>
            <p:cNvPr id="7" name="组合 6"/>
            <p:cNvGrpSpPr/>
            <p:nvPr>
              <p:custDataLst>
                <p:tags r:id="rId1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>
              <p:custDataLst>
                <p:tags r:id="rId1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10" name="等腰三角形 9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2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2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: 圆角 13" title=""/>
          <p:cNvSpPr/>
          <p:nvPr>
            <p:custDataLst>
              <p:tags r:id="rId24"/>
            </p:custDataLst>
          </p:nvPr>
        </p:nvSpPr>
        <p:spPr>
          <a:xfrm>
            <a:off x="8764905" y="5964555"/>
            <a:ext cx="2736850" cy="2279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6F7"/>
              </a:gs>
              <a:gs pos="100000">
                <a:srgbClr val="DCE69E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能力提升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5" name="组合 34" title=""/>
          <p:cNvGrpSpPr/>
          <p:nvPr>
            <p:custDataLst>
              <p:tags r:id="rId10"/>
            </p:custDataLst>
          </p:nvPr>
        </p:nvGrpSpPr>
        <p:grpSpPr>
          <a:xfrm>
            <a:off x="577850" y="995045"/>
            <a:ext cx="10998835" cy="1863725"/>
            <a:chOff x="910" y="1567"/>
            <a:chExt cx="17479" cy="2935"/>
          </a:xfrm>
        </p:grpSpPr>
        <p:sp>
          <p:nvSpPr>
            <p:cNvPr id="3" name="圆角矩形 2"/>
            <p:cNvSpPr/>
            <p:nvPr>
              <p:custDataLst>
                <p:tags r:id="rId11"/>
              </p:custDataLst>
            </p:nvPr>
          </p:nvSpPr>
          <p:spPr>
            <a:xfrm>
              <a:off x="910" y="2115"/>
              <a:ext cx="17479" cy="2387"/>
            </a:xfrm>
            <a:prstGeom prst="roundRect">
              <a:avLst/>
            </a:prstGeom>
            <a:noFill/>
            <a:ln w="12700" cmpd="sng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12"/>
              </p:custDataLst>
            </p:nvPr>
          </p:nvSpPr>
          <p:spPr>
            <a:xfrm>
              <a:off x="1463" y="1567"/>
              <a:ext cx="13207" cy="88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68BD8"/>
                </a:gs>
                <a:gs pos="100000">
                  <a:srgbClr val="85BC5C"/>
                </a:gs>
              </a:gsLst>
              <a:lin ang="14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>
                  <a:latin typeface="黑体"/>
                  <a:ea typeface="黑体"/>
                  <a:cs typeface="黑体" panose="02010609060101010101" charset="-122"/>
                  <a:sym typeface="+mn-ea"/>
                </a:rPr>
                <a:t>题型三：充分不必要、必要不充分、充要条件的应用</a:t>
              </a:r>
              <a:endPara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endParaRPr>
            </a:p>
          </p:txBody>
        </p:sp>
      </p:grpSp>
      <p:graphicFrame>
        <p:nvGraphicFramePr>
          <p:cNvPr id="5" name="对象 4" title="">
            <a:hlinkClick action="ppaction://ole?verb="/>
          </p:cNvPr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455738" y="1669415"/>
          <a:ext cx="10658475" cy="16363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9" r:id="rId14" imgW="5286375" imgH="809625" progId="Word.Document.12">
                  <p:embed/>
                </p:oleObj>
              </mc:Choice>
              <mc:Fallback>
                <p:oleObj r:id="rId14" imgW="5286375" imgH="8096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55738" y="1669415"/>
                        <a:ext cx="10658475" cy="1636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 title=""/>
          <p:cNvGrpSpPr/>
          <p:nvPr>
            <p:custDataLst>
              <p:tags r:id="rId16"/>
            </p:custDataLst>
          </p:nvPr>
        </p:nvGrpSpPr>
        <p:grpSpPr>
          <a:xfrm>
            <a:off x="577215" y="3107055"/>
            <a:ext cx="12192000" cy="3820160"/>
            <a:chOff x="909" y="4893"/>
            <a:chExt cx="19200" cy="6016"/>
          </a:xfrm>
        </p:grpSpPr>
        <p:sp>
          <p:nvSpPr>
            <p:cNvPr id="25" name="文本框 24"/>
            <p:cNvSpPr txBox="1"/>
            <p:nvPr>
              <p:custDataLst>
                <p:tags r:id="rId17"/>
              </p:custDataLst>
            </p:nvPr>
          </p:nvSpPr>
          <p:spPr>
            <a:xfrm>
              <a:off x="909" y="4893"/>
              <a:ext cx="17322" cy="5379"/>
            </a:xfrm>
            <a:prstGeom prst="rect">
              <a:avLst/>
            </a:prstGeom>
            <a:solidFill>
              <a:srgbClr val="F4F8EF"/>
            </a:solidFill>
            <a:ln w="3175">
              <a:solidFill>
                <a:schemeClr val="accent6"/>
              </a:solidFill>
              <a:prstDash val="dash"/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2400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9">
              <a:hlinkClick action="ppaction://ole?verb="/>
            </p:cNvPr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3325" y="5179"/>
            <a:ext cx="16785" cy="573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80" r:id="rId19" imgW="5286375" imgH="1800225" progId="Word.Document.12">
                    <p:embed/>
                  </p:oleObj>
                </mc:Choice>
                <mc:Fallback>
                  <p:oleObj r:id="rId19" imgW="5286375" imgH="1800225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325" y="5179"/>
                          <a:ext cx="16785" cy="57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反思感悟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组合 6" title=""/>
          <p:cNvGrpSpPr/>
          <p:nvPr>
            <p:custDataLst>
              <p:tags r:id="rId9"/>
            </p:custDataLst>
          </p:nvPr>
        </p:nvGrpSpPr>
        <p:grpSpPr>
          <a:xfrm>
            <a:off x="584835" y="2112645"/>
            <a:ext cx="11372850" cy="2632710"/>
            <a:chOff x="645" y="2788"/>
            <a:chExt cx="17910" cy="4146"/>
          </a:xfrm>
        </p:grpSpPr>
        <p:sp>
          <p:nvSpPr>
            <p:cNvPr id="5" name="文本框 4"/>
            <p:cNvSpPr txBox="1"/>
            <p:nvPr>
              <p:custDataLst>
                <p:tags r:id="rId10"/>
              </p:custDataLst>
            </p:nvPr>
          </p:nvSpPr>
          <p:spPr>
            <a:xfrm>
              <a:off x="645" y="4076"/>
              <a:ext cx="17911" cy="285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indent="0" fontAlgn="auto">
                <a:lnSpc>
                  <a:spcPct val="200000"/>
                </a:lnSpc>
              </a:pPr>
              <a:r>
                <a:rPr lang="en-US" sz="24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(1)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根据已知将充分不必要条件、必要不充分条件或充要条件转化为集合间的关系．</a:t>
              </a:r>
              <a:endParaRPr lang="zh-CN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200000"/>
                </a:lnSpc>
              </a:pPr>
              <a:endParaRPr lang="en-US" sz="8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  <a:p>
              <a:pPr indent="0" fontAlgn="auto">
                <a:lnSpc>
                  <a:spcPct val="200000"/>
                </a:lnSpc>
              </a:pPr>
              <a:r>
                <a:rPr lang="en-US" sz="2400" b="1">
                  <a:solidFill>
                    <a:schemeClr val="accent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(2)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根据集合间的关系构建关于参数的方程</a:t>
              </a:r>
              <a:r>
                <a:rPr 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(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组</a:t>
              </a:r>
              <a:r>
                <a:rPr 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)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或不等式</a:t>
              </a:r>
              <a:r>
                <a:rPr 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(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组</a:t>
              </a:r>
              <a:r>
                <a:rPr 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)</a:t>
              </a:r>
              <a:r>
                <a:rPr 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求解．</a:t>
              </a:r>
              <a:endPara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11"/>
              </p:custDataLst>
            </p:nvPr>
          </p:nvSpPr>
          <p:spPr>
            <a:xfrm>
              <a:off x="645" y="2788"/>
              <a:ext cx="15196" cy="88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68BD8"/>
                </a:gs>
                <a:gs pos="100000">
                  <a:srgbClr val="85BC5C"/>
                </a:gs>
              </a:gsLst>
              <a:lin ang="14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l"/>
              <a:r>
                <a:rPr lang="zh-CN" altLang="en-US" sz="2400" b="1">
                  <a:latin typeface="黑体"/>
                  <a:ea typeface="黑体"/>
                  <a:cs typeface="黑体" panose="02010609060101010101" charset="-122"/>
                  <a:sym typeface="+mn-ea"/>
                </a:rPr>
                <a:t>应用充分不必要、必要不充分及充要条件求参数值(范围)的一般步骤</a:t>
              </a:r>
              <a:endPara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7683500" y="1460500"/>
              <a:ext cx="2819400" cy="2565400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7B5F9">
                    <a:alpha val="48000"/>
                  </a:srgbClr>
                </a:gs>
                <a:gs pos="100000">
                  <a:srgbClr val="D5E69E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 title=""/>
          <p:cNvGrpSpPr/>
          <p:nvPr>
            <p:custDataLst>
              <p:tags r:id="rId8"/>
            </p:custDataLst>
          </p:nvPr>
        </p:nvGrpSpPr>
        <p:grpSpPr>
          <a:xfrm flipH="1">
            <a:off x="10644249" y="20301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33" name="组合 32"/>
            <p:cNvGrpSpPr/>
            <p:nvPr>
              <p:custDataLst>
                <p:tags r:id="rId9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5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 title=""/>
          <p:cNvGrpSpPr/>
          <p:nvPr>
            <p:custDataLst>
              <p:tags r:id="rId21"/>
            </p:custDataLst>
          </p:nvPr>
        </p:nvGrpSpPr>
        <p:grpSpPr>
          <a:xfrm flipH="1">
            <a:off x="1424049" y="43034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46" name="组合 45"/>
            <p:cNvGrpSpPr/>
            <p:nvPr>
              <p:custDataLst>
                <p:tags r:id="rId2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2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2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8" name="等腰三角形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3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34"/>
            </p:custDataLst>
          </p:nvPr>
        </p:nvSpPr>
        <p:spPr>
          <a:xfrm>
            <a:off x="2232025" y="2222500"/>
            <a:ext cx="5059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0">
                <a:solidFill>
                  <a:srgbClr val="0BA4F5"/>
                </a:solidFill>
                <a:latin typeface="黑体"/>
                <a:ea typeface="黑体"/>
              </a:rPr>
              <a:t>04</a:t>
            </a:r>
            <a:endParaRPr lang="en-US" altLang="zh-CN" sz="18000">
              <a:solidFill>
                <a:srgbClr val="0BA4F5"/>
              </a:solidFill>
              <a:latin typeface="黑体"/>
              <a:ea typeface="黑体"/>
            </a:endParaRPr>
          </a:p>
        </p:txBody>
      </p:sp>
      <p:sp>
        <p:nvSpPr>
          <p:cNvPr id="60" name="文本框 59" title=""/>
          <p:cNvSpPr txBox="1"/>
          <p:nvPr>
            <p:custDataLst>
              <p:tags r:id="rId35"/>
            </p:custDataLst>
          </p:nvPr>
        </p:nvSpPr>
        <p:spPr>
          <a:xfrm>
            <a:off x="5368925" y="3123565"/>
            <a:ext cx="5107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小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结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随</a:t>
            </a:r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堂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练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习</a:t>
            </a:r>
            <a:endParaRPr lang="zh-CN" altLang="en-US" sz="4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36"/>
            </p:custDataLst>
          </p:nvPr>
        </p:nvSpPr>
        <p:spPr>
          <a:xfrm>
            <a:off x="4836795" y="1657350"/>
            <a:ext cx="25190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>
                <a:latin typeface="黑体"/>
                <a:ea typeface="黑体"/>
              </a:rPr>
              <a:t>充要条件</a:t>
            </a:r>
            <a:endParaRPr lang="zh-CN" altLang="en-US"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title="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84910" y="853440"/>
            <a:ext cx="10042525" cy="6004560"/>
          </a:xfrm>
          <a:prstGeom prst="rect">
            <a:avLst/>
          </a:prstGeom>
        </p:spPr>
      </p:pic>
      <p:grpSp>
        <p:nvGrpSpPr>
          <p:cNvPr id="13" name="组合 12" title=""/>
          <p:cNvGrpSpPr/>
          <p:nvPr>
            <p:custDataLst>
              <p:tags r:id="rId9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课堂小结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11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7683500" y="1460500"/>
              <a:ext cx="2819400" cy="2565400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7B5F9">
                    <a:alpha val="48000"/>
                  </a:srgbClr>
                </a:gs>
                <a:gs pos="100000">
                  <a:srgbClr val="D5E69E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 title=""/>
          <p:cNvGrpSpPr/>
          <p:nvPr>
            <p:custDataLst>
              <p:tags r:id="rId8"/>
            </p:custDataLst>
          </p:nvPr>
        </p:nvGrpSpPr>
        <p:grpSpPr>
          <a:xfrm flipH="1">
            <a:off x="10644249" y="20301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33" name="组合 32"/>
            <p:cNvGrpSpPr/>
            <p:nvPr>
              <p:custDataLst>
                <p:tags r:id="rId9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5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 title=""/>
          <p:cNvGrpSpPr/>
          <p:nvPr>
            <p:custDataLst>
              <p:tags r:id="rId21"/>
            </p:custDataLst>
          </p:nvPr>
        </p:nvGrpSpPr>
        <p:grpSpPr>
          <a:xfrm flipH="1">
            <a:off x="1424049" y="43034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46" name="组合 45"/>
            <p:cNvGrpSpPr/>
            <p:nvPr>
              <p:custDataLst>
                <p:tags r:id="rId2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2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2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8" name="等腰三角形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3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文本框 3" title=""/>
          <p:cNvSpPr txBox="1"/>
          <p:nvPr>
            <p:custDataLst>
              <p:tags r:id="rId34"/>
            </p:custDataLst>
          </p:nvPr>
        </p:nvSpPr>
        <p:spPr>
          <a:xfrm>
            <a:off x="1801495" y="2974340"/>
            <a:ext cx="29883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作</a:t>
            </a:r>
            <a:r>
              <a:rPr lang="zh-CN" altLang="en-US" sz="60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业</a:t>
            </a:r>
            <a:endParaRPr lang="zh-CN" altLang="en-US" sz="6000" b="1">
              <a:solidFill>
                <a:srgbClr val="0BA4F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 title=""/>
          <p:cNvSpPr txBox="1"/>
          <p:nvPr>
            <p:custDataLst>
              <p:tags r:id="rId35"/>
            </p:custDataLst>
          </p:nvPr>
        </p:nvSpPr>
        <p:spPr>
          <a:xfrm>
            <a:off x="4911090" y="2825115"/>
            <a:ext cx="636714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(1)整理本节课的题型；</a:t>
            </a:r>
            <a:endParaRPr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(2)课本P</a:t>
            </a:r>
            <a:r>
              <a:rPr 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22</a:t>
            </a: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的练习1</a:t>
            </a:r>
            <a:r>
              <a:rPr 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-</a:t>
            </a: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3题；</a:t>
            </a:r>
            <a:endParaRPr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(3)课本P</a:t>
            </a:r>
            <a:r>
              <a:rPr 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22</a:t>
            </a: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的习题1.</a:t>
            </a:r>
            <a:r>
              <a:rPr 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4</a:t>
            </a: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5</a:t>
            </a:r>
            <a:r>
              <a:rPr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题.</a:t>
            </a:r>
            <a:endParaRPr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36"/>
            </p:custDataLst>
          </p:nvPr>
        </p:nvSpPr>
        <p:spPr>
          <a:xfrm>
            <a:off x="4836795" y="1657350"/>
            <a:ext cx="25190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>
                <a:latin typeface="黑体"/>
                <a:ea typeface="黑体"/>
              </a:rPr>
              <a:t>充要条件</a:t>
            </a:r>
            <a:endParaRPr lang="zh-CN" altLang="en-US"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教材P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练习及参考答案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6085" name="对象 46084" title="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778510" y="1230269"/>
          <a:ext cx="8821420" cy="41224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1" r:id="rId10" imgW="3479800" imgH="1625600" progId="Equation.DSMT4">
                  <p:embed/>
                </p:oleObj>
              </mc:Choice>
              <mc:Fallback>
                <p:oleObj r:id="rId10" imgW="3479800" imgH="1625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510" y="1230269"/>
                        <a:ext cx="8821420" cy="4122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 title=""/>
          <p:cNvGrpSpPr/>
          <p:nvPr>
            <p:custDataLst>
              <p:tags r:id="rId12"/>
            </p:custDataLst>
          </p:nvPr>
        </p:nvGrpSpPr>
        <p:grpSpPr>
          <a:xfrm>
            <a:off x="781685" y="2273935"/>
            <a:ext cx="10591800" cy="1059180"/>
            <a:chOff x="1231" y="3581"/>
            <a:chExt cx="16680" cy="1668"/>
          </a:xfrm>
        </p:grpSpPr>
        <p:sp>
          <p:nvSpPr>
            <p:cNvPr id="10" name="矩形 9"/>
            <p:cNvSpPr/>
            <p:nvPr>
              <p:custDataLst>
                <p:tags r:id="rId13"/>
              </p:custDataLst>
            </p:nvPr>
          </p:nvSpPr>
          <p:spPr>
            <a:xfrm>
              <a:off x="1231" y="3581"/>
              <a:ext cx="16681" cy="166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86" name="文本框 46085"/>
            <p:cNvSpPr txBox="1"/>
            <p:nvPr>
              <p:custDataLst>
                <p:tags r:id="rId14"/>
              </p:custDataLst>
            </p:nvPr>
          </p:nvSpPr>
          <p:spPr>
            <a:xfrm>
              <a:off x="2006" y="4048"/>
              <a:ext cx="14396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(1) 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p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是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q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的充要条件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 title=""/>
          <p:cNvGrpSpPr/>
          <p:nvPr>
            <p:custDataLst>
              <p:tags r:id="rId15"/>
            </p:custDataLst>
          </p:nvPr>
        </p:nvGrpSpPr>
        <p:grpSpPr>
          <a:xfrm>
            <a:off x="781685" y="3797935"/>
            <a:ext cx="10591800" cy="1059180"/>
            <a:chOff x="1231" y="5981"/>
            <a:chExt cx="16680" cy="1668"/>
          </a:xfrm>
        </p:grpSpPr>
        <p:sp>
          <p:nvSpPr>
            <p:cNvPr id="11" name="矩形 10"/>
            <p:cNvSpPr/>
            <p:nvPr>
              <p:custDataLst>
                <p:tags r:id="rId16"/>
              </p:custDataLst>
            </p:nvPr>
          </p:nvSpPr>
          <p:spPr>
            <a:xfrm>
              <a:off x="1231" y="5981"/>
              <a:ext cx="16681" cy="166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87" name="文本框 46086"/>
            <p:cNvSpPr txBox="1"/>
            <p:nvPr>
              <p:custDataLst>
                <p:tags r:id="rId17"/>
              </p:custDataLst>
            </p:nvPr>
          </p:nvSpPr>
          <p:spPr>
            <a:xfrm>
              <a:off x="2006" y="6496"/>
              <a:ext cx="14396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(2) 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p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不是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q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的充要条件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 title=""/>
          <p:cNvGrpSpPr/>
          <p:nvPr>
            <p:custDataLst>
              <p:tags r:id="rId18"/>
            </p:custDataLst>
          </p:nvPr>
        </p:nvGrpSpPr>
        <p:grpSpPr>
          <a:xfrm>
            <a:off x="778510" y="5398135"/>
            <a:ext cx="10591800" cy="1059180"/>
            <a:chOff x="1226" y="8501"/>
            <a:chExt cx="16680" cy="1668"/>
          </a:xfrm>
        </p:grpSpPr>
        <p:sp>
          <p:nvSpPr>
            <p:cNvPr id="14" name="矩形 13"/>
            <p:cNvSpPr/>
            <p:nvPr>
              <p:custDataLst>
                <p:tags r:id="rId19"/>
              </p:custDataLst>
            </p:nvPr>
          </p:nvSpPr>
          <p:spPr>
            <a:xfrm>
              <a:off x="1226" y="8501"/>
              <a:ext cx="16681" cy="166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2006" y="9053"/>
              <a:ext cx="96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(3) 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不是</a:t>
              </a:r>
              <a:r>
                <a:rPr lang="en-US" altLang="zh-CN" sz="2400" b="1" i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q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  <a:sym typeface="+mn-ea"/>
                </a:rPr>
                <a:t>的充要条件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教材P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练习及参考答案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108" name="文本框 47107" title=""/>
          <p:cNvSpPr txBox="1"/>
          <p:nvPr>
            <p:custDataLst>
              <p:tags r:id="rId9"/>
            </p:custDataLst>
          </p:nvPr>
        </p:nvSpPr>
        <p:spPr>
          <a:xfrm>
            <a:off x="941070" y="1200150"/>
            <a:ext cx="10173970" cy="5708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．分别写出“两个三角形全等”和“两个三角形相似”的几个充要条件．</a:t>
            </a:r>
            <a:endParaRPr lang="zh-CN" altLang="en-US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3" name="矩形 2" title=""/>
          <p:cNvSpPr/>
          <p:nvPr>
            <p:custDataLst>
              <p:tags r:id="rId10"/>
            </p:custDataLst>
          </p:nvPr>
        </p:nvSpPr>
        <p:spPr>
          <a:xfrm>
            <a:off x="778510" y="1975485"/>
            <a:ext cx="10592435" cy="4421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109" name="文本框 47108" title=""/>
          <p:cNvSpPr txBox="1"/>
          <p:nvPr>
            <p:custDataLst>
              <p:tags r:id="rId11"/>
            </p:custDataLst>
          </p:nvPr>
        </p:nvSpPr>
        <p:spPr>
          <a:xfrm>
            <a:off x="1221105" y="2259330"/>
            <a:ext cx="9671050" cy="2009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“两个三角形全等”的充要条件：“这两个三角形的三边分别相等”或“这两个三角形的两边和它们的夹角分别相等”或“这两个三角形的两角和它们的夹边分别相等”或“这两个三角形的两角和其中一角的对边分别相等”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sp>
        <p:nvSpPr>
          <p:cNvPr id="47110" name="文本框 47109" title=""/>
          <p:cNvSpPr txBox="1"/>
          <p:nvPr>
            <p:custDataLst>
              <p:tags r:id="rId12"/>
            </p:custDataLst>
          </p:nvPr>
        </p:nvSpPr>
        <p:spPr>
          <a:xfrm>
            <a:off x="1221105" y="4544695"/>
            <a:ext cx="9670415" cy="152971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“两个三角形相似”的充要条件：“这两个三角形的三边成比例”或“这两个三角形的两边成比例且夹角相等”或“这两个三角形的两角分别相等”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.</a:t>
            </a:r>
            <a:endParaRPr lang="en-US" altLang="zh-CN" sz="2400" b="1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/>
      <p:bldP spid="471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教材P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练习及参考答案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8132" name="对象 48131" title="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855176" y="1082642"/>
          <a:ext cx="7563485" cy="9588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2" r:id="rId10" imgW="3009900" imgH="381000" progId="Equation.DSMT4">
                  <p:embed/>
                </p:oleObj>
              </mc:Choice>
              <mc:Fallback>
                <p:oleObj r:id="rId10" imgW="3009900" imgH="381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5176" y="1082642"/>
                        <a:ext cx="7563485" cy="958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 title=""/>
          <p:cNvSpPr/>
          <p:nvPr>
            <p:custDataLst>
              <p:tags r:id="rId12"/>
            </p:custDataLst>
          </p:nvPr>
        </p:nvSpPr>
        <p:spPr>
          <a:xfrm>
            <a:off x="778510" y="2095500"/>
            <a:ext cx="10592435" cy="4421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8147" name="对象 48146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146671" y="2269638"/>
          <a:ext cx="9846310" cy="101536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3" r:id="rId14" imgW="3695700" imgH="381000" progId="Equation.DSMT4">
                  <p:embed/>
                </p:oleObj>
              </mc:Choice>
              <mc:Fallback>
                <p:oleObj r:id="rId14" imgW="3695700" imgH="381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46671" y="2269638"/>
                        <a:ext cx="9846310" cy="1015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8" name="对象 48147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180644" y="3368338"/>
          <a:ext cx="9580880" cy="9118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4" r:id="rId17" imgW="3873500" imgH="368300" progId="Equation.DSMT4">
                  <p:embed/>
                </p:oleObj>
              </mc:Choice>
              <mc:Fallback>
                <p:oleObj r:id="rId17" imgW="3873500" imgH="368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80644" y="3368338"/>
                        <a:ext cx="9580880" cy="9118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9" name="对象 48148" title="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180644" y="4410990"/>
          <a:ext cx="6941185" cy="19685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5" r:id="rId20" imgW="2730500" imgH="774065" progId="Equation.DSMT4">
                  <p:embed/>
                </p:oleObj>
              </mc:Choice>
              <mc:Fallback>
                <p:oleObj r:id="rId20" imgW="2730500" imgH="7740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80644" y="4410990"/>
                        <a:ext cx="6941185" cy="196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 title=""/>
          <p:cNvGrpSpPr/>
          <p:nvPr>
            <p:custDataLst>
              <p:tags r:id="rId22"/>
            </p:custDataLst>
          </p:nvPr>
        </p:nvGrpSpPr>
        <p:grpSpPr>
          <a:xfrm>
            <a:off x="8858885" y="4799965"/>
            <a:ext cx="1546225" cy="1708150"/>
            <a:chOff x="13925" y="7535"/>
            <a:chExt cx="2435" cy="2690"/>
          </a:xfrm>
        </p:grpSpPr>
        <p:sp>
          <p:nvSpPr>
            <p:cNvPr id="48143" name="直接连接符 48142"/>
            <p:cNvSpPr/>
            <p:nvPr>
              <p:custDataLst>
                <p:tags r:id="rId23"/>
              </p:custDataLst>
            </p:nvPr>
          </p:nvSpPr>
          <p:spPr>
            <a:xfrm flipH="1">
              <a:off x="14169" y="7535"/>
              <a:ext cx="0" cy="193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44" name="直接连接符 48143"/>
            <p:cNvSpPr/>
            <p:nvPr>
              <p:custDataLst>
                <p:tags r:id="rId24"/>
              </p:custDataLst>
            </p:nvPr>
          </p:nvSpPr>
          <p:spPr>
            <a:xfrm flipH="1">
              <a:off x="15624" y="7535"/>
              <a:ext cx="0" cy="1938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39" name="文本框 48138"/>
            <p:cNvSpPr txBox="1"/>
            <p:nvPr>
              <p:custDataLst>
                <p:tags r:id="rId25"/>
              </p:custDataLst>
            </p:nvPr>
          </p:nvSpPr>
          <p:spPr>
            <a:xfrm>
              <a:off x="13925" y="9403"/>
              <a:ext cx="941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E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48146" name="文本框 48145"/>
            <p:cNvSpPr txBox="1"/>
            <p:nvPr>
              <p:custDataLst>
                <p:tags r:id="rId26"/>
              </p:custDataLst>
            </p:nvPr>
          </p:nvSpPr>
          <p:spPr>
            <a:xfrm>
              <a:off x="15420" y="9403"/>
              <a:ext cx="941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F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组合 2" title=""/>
          <p:cNvGrpSpPr/>
          <p:nvPr>
            <p:custDataLst>
              <p:tags r:id="rId27"/>
            </p:custDataLst>
          </p:nvPr>
        </p:nvGrpSpPr>
        <p:grpSpPr>
          <a:xfrm>
            <a:off x="7951470" y="4358005"/>
            <a:ext cx="3134995" cy="2108835"/>
            <a:chOff x="12522" y="6863"/>
            <a:chExt cx="4937" cy="3321"/>
          </a:xfrm>
        </p:grpSpPr>
        <p:sp>
          <p:nvSpPr>
            <p:cNvPr id="48133" name="直接连接符 48132"/>
            <p:cNvSpPr/>
            <p:nvPr>
              <p:custDataLst>
                <p:tags r:id="rId28"/>
              </p:custDataLst>
            </p:nvPr>
          </p:nvSpPr>
          <p:spPr>
            <a:xfrm>
              <a:off x="13057" y="9488"/>
              <a:ext cx="367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34" name="直接连接符 48133"/>
            <p:cNvSpPr/>
            <p:nvPr>
              <p:custDataLst>
                <p:tags r:id="rId29"/>
              </p:custDataLst>
            </p:nvPr>
          </p:nvSpPr>
          <p:spPr>
            <a:xfrm flipV="1">
              <a:off x="13057" y="7550"/>
              <a:ext cx="1112" cy="193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35" name="直接连接符 48134"/>
            <p:cNvSpPr/>
            <p:nvPr>
              <p:custDataLst>
                <p:tags r:id="rId30"/>
              </p:custDataLst>
            </p:nvPr>
          </p:nvSpPr>
          <p:spPr>
            <a:xfrm flipH="1" flipV="1">
              <a:off x="15624" y="7550"/>
              <a:ext cx="1112" cy="193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36" name="直接连接符 48135"/>
            <p:cNvSpPr/>
            <p:nvPr>
              <p:custDataLst>
                <p:tags r:id="rId31"/>
              </p:custDataLst>
            </p:nvPr>
          </p:nvSpPr>
          <p:spPr>
            <a:xfrm>
              <a:off x="14169" y="7550"/>
              <a:ext cx="145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48140" name="文本框 48139"/>
            <p:cNvSpPr txBox="1"/>
            <p:nvPr>
              <p:custDataLst>
                <p:tags r:id="rId32"/>
              </p:custDataLst>
            </p:nvPr>
          </p:nvSpPr>
          <p:spPr>
            <a:xfrm>
              <a:off x="12522" y="9342"/>
              <a:ext cx="567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48141" name="文本框 48140"/>
            <p:cNvSpPr txBox="1"/>
            <p:nvPr>
              <p:custDataLst>
                <p:tags r:id="rId33"/>
              </p:custDataLst>
            </p:nvPr>
          </p:nvSpPr>
          <p:spPr>
            <a:xfrm>
              <a:off x="16823" y="9362"/>
              <a:ext cx="636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48142" name="文本框 48141"/>
            <p:cNvSpPr txBox="1"/>
            <p:nvPr>
              <p:custDataLst>
                <p:tags r:id="rId34"/>
              </p:custDataLst>
            </p:nvPr>
          </p:nvSpPr>
          <p:spPr>
            <a:xfrm>
              <a:off x="15452" y="6888"/>
              <a:ext cx="486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48145" name="文本框 48144"/>
            <p:cNvSpPr txBox="1"/>
            <p:nvPr>
              <p:custDataLst>
                <p:tags r:id="rId35"/>
              </p:custDataLst>
            </p:nvPr>
          </p:nvSpPr>
          <p:spPr>
            <a:xfrm>
              <a:off x="13880" y="6863"/>
              <a:ext cx="513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>
              <p:custDataLst>
                <p:tags r:id="rId36"/>
              </p:custDataLst>
            </p:nvPr>
          </p:nvGrpSpPr>
          <p:grpSpPr>
            <a:xfrm>
              <a:off x="13089" y="7519"/>
              <a:ext cx="3616" cy="1960"/>
              <a:chOff x="13134" y="10339"/>
              <a:chExt cx="3616" cy="1960"/>
            </a:xfrm>
          </p:grpSpPr>
          <p:sp>
            <p:nvSpPr>
              <p:cNvPr id="7" name="直接连接符 6"/>
              <p:cNvSpPr/>
              <p:nvPr>
                <p:custDataLst>
                  <p:tags r:id="rId37"/>
                </p:custDataLst>
              </p:nvPr>
            </p:nvSpPr>
            <p:spPr>
              <a:xfrm>
                <a:off x="14209" y="10339"/>
                <a:ext cx="2541" cy="1945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8" name="直接连接符 7"/>
              <p:cNvSpPr/>
              <p:nvPr>
                <p:custDataLst>
                  <p:tags r:id="rId38"/>
                </p:custDataLst>
              </p:nvPr>
            </p:nvSpPr>
            <p:spPr>
              <a:xfrm flipH="1">
                <a:off x="13134" y="10354"/>
                <a:ext cx="2541" cy="1945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title=""/>
          <p:cNvSpPr txBox="1"/>
          <p:nvPr>
            <p:custDataLst>
              <p:tags r:id="rId7"/>
            </p:custDataLst>
          </p:nvPr>
        </p:nvSpPr>
        <p:spPr>
          <a:xfrm>
            <a:off x="778510" y="473075"/>
            <a:ext cx="6028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教材P</a:t>
            </a:r>
            <a:r>
              <a:rPr lang="en-US" altLang="zh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练习及参考答案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15" title=""/>
          <p:cNvSpPr/>
          <p:nvPr>
            <p:custDataLst>
              <p:tags r:id="rId8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 title=""/>
          <p:cNvSpPr/>
          <p:nvPr>
            <p:custDataLst>
              <p:tags r:id="rId9"/>
            </p:custDataLst>
          </p:nvPr>
        </p:nvSpPr>
        <p:spPr>
          <a:xfrm>
            <a:off x="778510" y="1409700"/>
            <a:ext cx="10592435" cy="4421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 title=""/>
          <p:cNvGrpSpPr/>
          <p:nvPr>
            <p:custDataLst>
              <p:tags r:id="rId10"/>
            </p:custDataLst>
          </p:nvPr>
        </p:nvGrpSpPr>
        <p:grpSpPr>
          <a:xfrm>
            <a:off x="7951470" y="3580765"/>
            <a:ext cx="3134360" cy="2150110"/>
            <a:chOff x="12522" y="6863"/>
            <a:chExt cx="4936" cy="3386"/>
          </a:xfrm>
        </p:grpSpPr>
        <p:grpSp>
          <p:nvGrpSpPr>
            <p:cNvPr id="13" name="组合 12"/>
            <p:cNvGrpSpPr/>
            <p:nvPr>
              <p:custDataLst>
                <p:tags r:id="rId11"/>
              </p:custDataLst>
            </p:nvPr>
          </p:nvGrpSpPr>
          <p:grpSpPr>
            <a:xfrm>
              <a:off x="13951" y="7559"/>
              <a:ext cx="2435" cy="2690"/>
              <a:chOff x="13925" y="7535"/>
              <a:chExt cx="2435" cy="2690"/>
            </a:xfrm>
          </p:grpSpPr>
          <p:sp>
            <p:nvSpPr>
              <p:cNvPr id="48143" name="直接连接符 48142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14169" y="7535"/>
                <a:ext cx="0" cy="193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44" name="直接连接符 48143"/>
              <p:cNvSpPr/>
              <p:nvPr>
                <p:custDataLst>
                  <p:tags r:id="rId13"/>
                </p:custDataLst>
              </p:nvPr>
            </p:nvSpPr>
            <p:spPr>
              <a:xfrm flipH="1">
                <a:off x="15624" y="7535"/>
                <a:ext cx="0" cy="1938"/>
              </a:xfrm>
              <a:prstGeom prst="line">
                <a:avLst/>
              </a:prstGeom>
              <a:ln w="28575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39" name="文本框 4813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3925" y="9403"/>
                <a:ext cx="941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E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46" name="文本框 4814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5420" y="9403"/>
                <a:ext cx="941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F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>
              <p:custDataLst>
                <p:tags r:id="rId16"/>
              </p:custDataLst>
            </p:nvPr>
          </p:nvGrpSpPr>
          <p:grpSpPr>
            <a:xfrm>
              <a:off x="12522" y="6863"/>
              <a:ext cx="4937" cy="3321"/>
              <a:chOff x="12522" y="6863"/>
              <a:chExt cx="4937" cy="3321"/>
            </a:xfrm>
          </p:grpSpPr>
          <p:sp>
            <p:nvSpPr>
              <p:cNvPr id="48133" name="直接连接符 48132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057" y="9488"/>
                <a:ext cx="367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34" name="直接连接符 48133"/>
              <p:cNvSpPr/>
              <p:nvPr>
                <p:custDataLst>
                  <p:tags r:id="rId18"/>
                </p:custDataLst>
              </p:nvPr>
            </p:nvSpPr>
            <p:spPr>
              <a:xfrm flipV="1">
                <a:off x="13057" y="7550"/>
                <a:ext cx="1112" cy="193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35" name="直接连接符 48134"/>
              <p:cNvSpPr/>
              <p:nvPr>
                <p:custDataLst>
                  <p:tags r:id="rId19"/>
                </p:custDataLst>
              </p:nvPr>
            </p:nvSpPr>
            <p:spPr>
              <a:xfrm flipH="1" flipV="1">
                <a:off x="15624" y="7550"/>
                <a:ext cx="1112" cy="193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36" name="直接连接符 48135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169" y="7550"/>
                <a:ext cx="145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48140" name="文本框 48139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522" y="9342"/>
                <a:ext cx="567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B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41" name="文本框 4814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6823" y="9362"/>
                <a:ext cx="636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C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42" name="文本框 4814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5452" y="6888"/>
                <a:ext cx="486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D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145" name="文本框 48144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3880" y="6863"/>
                <a:ext cx="513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A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" name="组合 8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13089" y="7519"/>
                <a:ext cx="3616" cy="1960"/>
                <a:chOff x="13134" y="10339"/>
                <a:chExt cx="3616" cy="1960"/>
              </a:xfrm>
            </p:grpSpPr>
            <p:sp>
              <p:nvSpPr>
                <p:cNvPr id="7" name="直接连接符 6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14209" y="10339"/>
                  <a:ext cx="2541" cy="1945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  <p:sp>
              <p:nvSpPr>
                <p:cNvPr id="8" name="直接连接符 7"/>
                <p:cNvSpPr/>
                <p:nvPr>
                  <p:custDataLst>
                    <p:tags r:id="rId27"/>
                  </p:custDataLst>
                </p:nvPr>
              </p:nvSpPr>
              <p:spPr>
                <a:xfrm flipH="1">
                  <a:off x="13134" y="10354"/>
                  <a:ext cx="2541" cy="1945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/>
              </p:txBody>
            </p:sp>
          </p:grpSp>
        </p:grpSp>
      </p:grpSp>
      <p:graphicFrame>
        <p:nvGraphicFramePr>
          <p:cNvPr id="49166" name="对象 49165" title=""/>
          <p:cNvGraphicFramePr>
            <a:graphicFrameLocks noChangeAspect="1"/>
          </p:cNvGraphicFramePr>
          <p:nvPr>
            <p:custDataLst>
              <p:tags r:id="rId28"/>
            </p:custDataLst>
          </p:nvPr>
        </p:nvGraphicFramePr>
        <p:xfrm>
          <a:off x="1525767" y="1628978"/>
          <a:ext cx="8681085" cy="14573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6" r:id="rId29" imgW="3556000" imgH="596900" progId="Equation.DSMT4">
                  <p:embed/>
                </p:oleObj>
              </mc:Choice>
              <mc:Fallback>
                <p:oleObj r:id="rId29" imgW="3556000" imgH="5969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25767" y="1628978"/>
                        <a:ext cx="8681085" cy="1457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2" name="对象 49171" title="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1541325" y="3165607"/>
          <a:ext cx="8442960" cy="9925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7" r:id="rId32" imgW="3352800" imgH="393700" progId="Equation.DSMT4">
                  <p:embed/>
                </p:oleObj>
              </mc:Choice>
              <mc:Fallback>
                <p:oleObj r:id="rId32" imgW="3352800" imgH="3937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41325" y="3165607"/>
                        <a:ext cx="8442960" cy="992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50181" name="对象 50180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42288" y="1227737"/>
          <a:ext cx="4538345" cy="39230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8" r:id="rId11" imgW="1879600" imgH="1625600" progId="Equation.DSMT4">
                  <p:embed/>
                </p:oleObj>
              </mc:Choice>
              <mc:Fallback>
                <p:oleObj r:id="rId11" imgW="1879600" imgH="1625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2288" y="1227737"/>
                        <a:ext cx="4538345" cy="39230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 title=""/>
          <p:cNvGrpSpPr/>
          <p:nvPr>
            <p:custDataLst>
              <p:tags r:id="rId13"/>
            </p:custDataLst>
          </p:nvPr>
        </p:nvGrpSpPr>
        <p:grpSpPr>
          <a:xfrm>
            <a:off x="922020" y="2260600"/>
            <a:ext cx="10307320" cy="896620"/>
            <a:chOff x="1452" y="3560"/>
            <a:chExt cx="16232" cy="1412"/>
          </a:xfrm>
        </p:grpSpPr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>
              <a:off x="1452" y="3560"/>
              <a:ext cx="16232" cy="1412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0182" name="对象 50181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2001" y="3848"/>
            <a:ext cx="4759" cy="83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89" r:id="rId16" imgW="1231265" imgH="215900" progId="Equation.DSMT4">
                    <p:embed/>
                  </p:oleObj>
                </mc:Choice>
                <mc:Fallback>
                  <p:oleObj r:id="rId16" imgW="1231265" imgH="2159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001" y="3848"/>
                          <a:ext cx="4759" cy="8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5" title=""/>
          <p:cNvGrpSpPr/>
          <p:nvPr>
            <p:custDataLst>
              <p:tags r:id="rId18"/>
            </p:custDataLst>
          </p:nvPr>
        </p:nvGrpSpPr>
        <p:grpSpPr>
          <a:xfrm>
            <a:off x="922020" y="3726815"/>
            <a:ext cx="10307320" cy="896620"/>
            <a:chOff x="1452" y="5869"/>
            <a:chExt cx="16232" cy="1412"/>
          </a:xfrm>
        </p:grpSpPr>
        <p:sp>
          <p:nvSpPr>
            <p:cNvPr id="11" name="矩形 10"/>
            <p:cNvSpPr/>
            <p:nvPr>
              <p:custDataLst>
                <p:tags r:id="rId19"/>
              </p:custDataLst>
            </p:nvPr>
          </p:nvSpPr>
          <p:spPr>
            <a:xfrm>
              <a:off x="1452" y="5869"/>
              <a:ext cx="16232" cy="1412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0183" name="对象 50182"/>
            <p:cNvGraphicFramePr>
              <a:graphicFrameLocks noChangeAspect="1"/>
            </p:cNvGraphicFramePr>
            <p:nvPr>
              <p:custDataLst>
                <p:tags r:id="rId20"/>
              </p:custDataLst>
            </p:nvPr>
          </p:nvGraphicFramePr>
          <p:xfrm>
            <a:off x="2001" y="6157"/>
            <a:ext cx="4811" cy="83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90" r:id="rId21" imgW="1244600" imgH="215900" progId="Equation.DSMT4">
                    <p:embed/>
                  </p:oleObj>
                </mc:Choice>
                <mc:Fallback>
                  <p:oleObj r:id="rId21" imgW="1244600" imgH="2159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001" y="6157"/>
                          <a:ext cx="4811" cy="8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 title=""/>
          <p:cNvGrpSpPr/>
          <p:nvPr>
            <p:custDataLst>
              <p:tags r:id="rId23"/>
            </p:custDataLst>
          </p:nvPr>
        </p:nvGrpSpPr>
        <p:grpSpPr>
          <a:xfrm>
            <a:off x="922020" y="5253990"/>
            <a:ext cx="10307320" cy="896620"/>
            <a:chOff x="1452" y="8274"/>
            <a:chExt cx="16232" cy="1412"/>
          </a:xfrm>
        </p:grpSpPr>
        <p:sp>
          <p:nvSpPr>
            <p:cNvPr id="14" name="矩形 13"/>
            <p:cNvSpPr/>
            <p:nvPr>
              <p:custDataLst>
                <p:tags r:id="rId24"/>
              </p:custDataLst>
            </p:nvPr>
          </p:nvSpPr>
          <p:spPr>
            <a:xfrm>
              <a:off x="1452" y="8274"/>
              <a:ext cx="16232" cy="1412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50184" name="对象 50183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2001" y="8657"/>
            <a:ext cx="10765" cy="788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91" r:id="rId26" imgW="2781300" imgH="203200" progId="Equation.DSMT4">
                    <p:embed/>
                  </p:oleObj>
                </mc:Choice>
                <mc:Fallback>
                  <p:oleObj r:id="rId26" imgW="2781300" imgH="2032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001" y="8657"/>
                          <a:ext cx="10765" cy="7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7683500" y="1460500"/>
              <a:ext cx="2819400" cy="2565400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7B5F9">
                    <a:alpha val="48000"/>
                  </a:srgbClr>
                </a:gs>
                <a:gs pos="100000">
                  <a:srgbClr val="D5E69E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 title=""/>
          <p:cNvGrpSpPr/>
          <p:nvPr>
            <p:custDataLst>
              <p:tags r:id="rId8"/>
            </p:custDataLst>
          </p:nvPr>
        </p:nvGrpSpPr>
        <p:grpSpPr>
          <a:xfrm flipH="1">
            <a:off x="10644249" y="20301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33" name="组合 32"/>
            <p:cNvGrpSpPr/>
            <p:nvPr>
              <p:custDataLst>
                <p:tags r:id="rId9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5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 title=""/>
          <p:cNvGrpSpPr/>
          <p:nvPr>
            <p:custDataLst>
              <p:tags r:id="rId21"/>
            </p:custDataLst>
          </p:nvPr>
        </p:nvGrpSpPr>
        <p:grpSpPr>
          <a:xfrm flipH="1">
            <a:off x="1424049" y="4303470"/>
            <a:ext cx="176150" cy="780068"/>
            <a:chOff x="8290832" y="4887686"/>
            <a:chExt cx="296617" cy="1313542"/>
          </a:xfrm>
          <a:solidFill>
            <a:srgbClr val="15A5F9"/>
          </a:solidFill>
        </p:grpSpPr>
        <p:grpSp>
          <p:nvGrpSpPr>
            <p:cNvPr id="46" name="组合 45"/>
            <p:cNvGrpSpPr/>
            <p:nvPr>
              <p:custDataLst>
                <p:tags r:id="rId22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53" name="等腰三角形 52"/>
              <p:cNvSpPr/>
              <p:nvPr>
                <p:custDataLst>
                  <p:tags r:id="rId23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/>
              <p:cNvSpPr/>
              <p:nvPr>
                <p:custDataLst>
                  <p:tags r:id="rId24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>
                <p:custDataLst>
                  <p:tags r:id="rId25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55"/>
              <p:cNvSpPr/>
              <p:nvPr>
                <p:custDataLst>
                  <p:tags r:id="rId26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>
                <p:custDataLst>
                  <p:tags r:id="rId27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28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8" name="等腰三角形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48"/>
              <p:cNvSpPr/>
              <p:nvPr>
                <p:custDataLst>
                  <p:tags r:id="rId30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/>
              <p:cNvSpPr/>
              <p:nvPr>
                <p:custDataLst>
                  <p:tags r:id="rId31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34"/>
            </p:custDataLst>
          </p:nvPr>
        </p:nvSpPr>
        <p:spPr>
          <a:xfrm>
            <a:off x="2949575" y="2222500"/>
            <a:ext cx="5059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0">
                <a:solidFill>
                  <a:srgbClr val="0BA4F5"/>
                </a:solidFill>
                <a:latin typeface="黑体"/>
                <a:ea typeface="黑体"/>
              </a:rPr>
              <a:t>01</a:t>
            </a:r>
            <a:endParaRPr lang="en-US" altLang="zh-CN" sz="18000">
              <a:solidFill>
                <a:srgbClr val="0BA4F5"/>
              </a:solidFill>
              <a:latin typeface="黑体"/>
              <a:ea typeface="黑体"/>
            </a:endParaRPr>
          </a:p>
        </p:txBody>
      </p:sp>
      <p:sp>
        <p:nvSpPr>
          <p:cNvPr id="60" name="文本框 59" title=""/>
          <p:cNvSpPr txBox="1"/>
          <p:nvPr>
            <p:custDataLst>
              <p:tags r:id="rId35"/>
            </p:custDataLst>
          </p:nvPr>
        </p:nvSpPr>
        <p:spPr>
          <a:xfrm>
            <a:off x="5822950" y="3123565"/>
            <a:ext cx="4731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充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要</a:t>
            </a:r>
            <a:r>
              <a:rPr lang="zh-CN" altLang="en-US" sz="4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条</a:t>
            </a:r>
            <a:r>
              <a:rPr lang="zh-CN" altLang="en-US" sz="4800" b="1">
                <a:solidFill>
                  <a:srgbClr val="0BA4F5"/>
                </a:solidFill>
                <a:latin typeface="微软雅黑" panose="020b0503020204020204" charset="-122"/>
                <a:ea typeface="微软雅黑" panose="020b0503020204020204" charset="-122"/>
              </a:rPr>
              <a:t>件</a:t>
            </a:r>
            <a:endParaRPr lang="zh-CN" altLang="en-US" sz="4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36"/>
            </p:custDataLst>
          </p:nvPr>
        </p:nvSpPr>
        <p:spPr>
          <a:xfrm>
            <a:off x="4836795" y="1657350"/>
            <a:ext cx="2519045" cy="40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>
                <a:latin typeface="黑体"/>
                <a:ea typeface="黑体"/>
              </a:rPr>
              <a:t>充要条件</a:t>
            </a:r>
            <a:endParaRPr lang="zh-CN" altLang="en-US">
              <a:latin typeface="黑体"/>
              <a:ea typeface="黑体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51204" name="对象 51203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14001" y="1170341"/>
          <a:ext cx="10220960" cy="36645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2" r:id="rId11" imgW="4038600" imgH="1447800" progId="Equation.DSMT4">
                  <p:embed/>
                </p:oleObj>
              </mc:Choice>
              <mc:Fallback>
                <p:oleObj r:id="rId11" imgW="4038600" imgH="1447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4001" y="1170341"/>
                        <a:ext cx="10220960" cy="36645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 title=""/>
          <p:cNvSpPr/>
          <p:nvPr>
            <p:custDataLst>
              <p:tags r:id="rId13"/>
            </p:custDataLst>
          </p:nvPr>
        </p:nvSpPr>
        <p:spPr>
          <a:xfrm>
            <a:off x="5882005" y="3562350"/>
            <a:ext cx="4940300" cy="2571750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205" name="文本框 51204" title=""/>
          <p:cNvSpPr txBox="1"/>
          <p:nvPr>
            <p:custDataLst>
              <p:tags r:id="rId14"/>
            </p:custDataLst>
          </p:nvPr>
        </p:nvSpPr>
        <p:spPr>
          <a:xfrm>
            <a:off x="6584950" y="3725545"/>
            <a:ext cx="3714115" cy="230632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(1) </a:t>
            </a:r>
            <a:r>
              <a:rPr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必要不充分条件</a:t>
            </a:r>
            <a:endParaRPr lang="zh-CN" altLang="en-US" sz="2400">
              <a:solidFill>
                <a:srgbClr val="0070C0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(2) 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充要条件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(3) </a:t>
            </a:r>
            <a:r>
              <a:rPr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充分不必要条件</a:t>
            </a:r>
            <a:endParaRPr lang="zh-CN" altLang="en-US" sz="2400">
              <a:solidFill>
                <a:srgbClr val="0070C0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(4) 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必要不充分条件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(5) </a:t>
            </a:r>
            <a:r>
              <a:rPr lang="zh-CN" altLang="en-US" sz="2400">
                <a:solidFill>
                  <a:srgbClr val="0070C0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既不充分也不必要条件</a:t>
            </a:r>
            <a:endParaRPr lang="zh-CN" altLang="en-US" sz="2400">
              <a:solidFill>
                <a:srgbClr val="0070C0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52228" name="对象 52227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91250" y="1446377"/>
          <a:ext cx="9417685" cy="39147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3" r:id="rId11" imgW="3911600" imgH="1625600" progId="Equation.DSMT4">
                  <p:embed/>
                </p:oleObj>
              </mc:Choice>
              <mc:Fallback>
                <p:oleObj r:id="rId11" imgW="3911600" imgH="1625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1250" y="1446377"/>
                        <a:ext cx="9417685" cy="3914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 title=""/>
          <p:cNvGrpSpPr/>
          <p:nvPr>
            <p:custDataLst>
              <p:tags r:id="rId13"/>
            </p:custDataLst>
          </p:nvPr>
        </p:nvGrpSpPr>
        <p:grpSpPr>
          <a:xfrm>
            <a:off x="952500" y="2434590"/>
            <a:ext cx="10298430" cy="510540"/>
            <a:chOff x="1500" y="3834"/>
            <a:chExt cx="16218" cy="804"/>
          </a:xfrm>
        </p:grpSpPr>
        <p:sp>
          <p:nvSpPr>
            <p:cNvPr id="20" name="矩形 19"/>
            <p:cNvSpPr/>
            <p:nvPr>
              <p:custDataLst>
                <p:tags r:id="rId14"/>
              </p:custDataLst>
            </p:nvPr>
          </p:nvSpPr>
          <p:spPr>
            <a:xfrm>
              <a:off x="1500" y="3834"/>
              <a:ext cx="16219" cy="804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29" name="文本框 52228"/>
            <p:cNvSpPr txBox="1"/>
            <p:nvPr>
              <p:custDataLst>
                <p:tags r:id="rId15"/>
              </p:custDataLst>
            </p:nvPr>
          </p:nvSpPr>
          <p:spPr>
            <a:xfrm>
              <a:off x="1773" y="3862"/>
              <a:ext cx="491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(1) 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真命题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 title=""/>
          <p:cNvGrpSpPr/>
          <p:nvPr>
            <p:custDataLst>
              <p:tags r:id="rId16"/>
            </p:custDataLst>
          </p:nvPr>
        </p:nvGrpSpPr>
        <p:grpSpPr>
          <a:xfrm>
            <a:off x="952500" y="3388360"/>
            <a:ext cx="10299065" cy="510540"/>
            <a:chOff x="1500" y="5336"/>
            <a:chExt cx="16219" cy="804"/>
          </a:xfrm>
        </p:grpSpPr>
        <p:sp>
          <p:nvSpPr>
            <p:cNvPr id="3" name="矩形 2"/>
            <p:cNvSpPr/>
            <p:nvPr>
              <p:custDataLst>
                <p:tags r:id="rId17"/>
              </p:custDataLst>
            </p:nvPr>
          </p:nvSpPr>
          <p:spPr>
            <a:xfrm>
              <a:off x="1500" y="5336"/>
              <a:ext cx="16219" cy="804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30" name="文本框 52229"/>
            <p:cNvSpPr txBox="1"/>
            <p:nvPr>
              <p:custDataLst>
                <p:tags r:id="rId18"/>
              </p:custDataLst>
            </p:nvPr>
          </p:nvSpPr>
          <p:spPr>
            <a:xfrm>
              <a:off x="1773" y="5415"/>
              <a:ext cx="491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(2) 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假命题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 title=""/>
          <p:cNvGrpSpPr/>
          <p:nvPr>
            <p:custDataLst>
              <p:tags r:id="rId19"/>
            </p:custDataLst>
          </p:nvPr>
        </p:nvGrpSpPr>
        <p:grpSpPr>
          <a:xfrm>
            <a:off x="952500" y="4374515"/>
            <a:ext cx="10299065" cy="510540"/>
            <a:chOff x="1500" y="6889"/>
            <a:chExt cx="16219" cy="804"/>
          </a:xfrm>
        </p:grpSpPr>
        <p:sp>
          <p:nvSpPr>
            <p:cNvPr id="4" name="矩形 3"/>
            <p:cNvSpPr/>
            <p:nvPr>
              <p:custDataLst>
                <p:tags r:id="rId20"/>
              </p:custDataLst>
            </p:nvPr>
          </p:nvSpPr>
          <p:spPr>
            <a:xfrm>
              <a:off x="1500" y="6889"/>
              <a:ext cx="16219" cy="804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31" name="文本框 52230"/>
            <p:cNvSpPr txBox="1"/>
            <p:nvPr>
              <p:custDataLst>
                <p:tags r:id="rId21"/>
              </p:custDataLst>
            </p:nvPr>
          </p:nvSpPr>
          <p:spPr>
            <a:xfrm>
              <a:off x="1773" y="6948"/>
              <a:ext cx="491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(3) 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假命题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 title=""/>
          <p:cNvGrpSpPr/>
          <p:nvPr>
            <p:custDataLst>
              <p:tags r:id="rId22"/>
            </p:custDataLst>
          </p:nvPr>
        </p:nvGrpSpPr>
        <p:grpSpPr>
          <a:xfrm>
            <a:off x="891540" y="5360670"/>
            <a:ext cx="10298430" cy="510540"/>
            <a:chOff x="1404" y="8442"/>
            <a:chExt cx="16218" cy="804"/>
          </a:xfrm>
        </p:grpSpPr>
        <p:sp>
          <p:nvSpPr>
            <p:cNvPr id="5" name="矩形 4"/>
            <p:cNvSpPr/>
            <p:nvPr>
              <p:custDataLst>
                <p:tags r:id="rId23"/>
              </p:custDataLst>
            </p:nvPr>
          </p:nvSpPr>
          <p:spPr>
            <a:xfrm>
              <a:off x="1404" y="8442"/>
              <a:ext cx="16219" cy="804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32" name="文本框 52231"/>
            <p:cNvSpPr txBox="1"/>
            <p:nvPr>
              <p:custDataLst>
                <p:tags r:id="rId24"/>
              </p:custDataLst>
            </p:nvPr>
          </p:nvSpPr>
          <p:spPr>
            <a:xfrm>
              <a:off x="1773" y="8490"/>
              <a:ext cx="491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(4) 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真命题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53252" name="对象 53251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51059" y="1235834"/>
          <a:ext cx="7482840" cy="42017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4" r:id="rId11" imgW="2895600" imgH="1625600" progId="Equation.DSMT4">
                  <p:embed/>
                </p:oleObj>
              </mc:Choice>
              <mc:Fallback>
                <p:oleObj r:id="rId11" imgW="2895600" imgH="1625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1059" y="1235834"/>
                        <a:ext cx="7482840" cy="420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 title=""/>
          <p:cNvGrpSpPr/>
          <p:nvPr>
            <p:custDataLst>
              <p:tags r:id="rId13"/>
            </p:custDataLst>
          </p:nvPr>
        </p:nvGrpSpPr>
        <p:grpSpPr>
          <a:xfrm>
            <a:off x="850900" y="2545080"/>
            <a:ext cx="10243820" cy="570230"/>
            <a:chOff x="1340" y="4008"/>
            <a:chExt cx="16132" cy="898"/>
          </a:xfrm>
        </p:grpSpPr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>
              <a:off x="1340" y="4008"/>
              <a:ext cx="16132" cy="89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53" name="文本框 53252"/>
            <p:cNvSpPr txBox="1"/>
            <p:nvPr>
              <p:custDataLst>
                <p:tags r:id="rId15"/>
              </p:custDataLst>
            </p:nvPr>
          </p:nvSpPr>
          <p:spPr>
            <a:xfrm>
              <a:off x="1777" y="4128"/>
              <a:ext cx="8398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1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） 充分条件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 title=""/>
          <p:cNvGrpSpPr/>
          <p:nvPr>
            <p:custDataLst>
              <p:tags r:id="rId16"/>
            </p:custDataLst>
          </p:nvPr>
        </p:nvGrpSpPr>
        <p:grpSpPr>
          <a:xfrm>
            <a:off x="850900" y="4053840"/>
            <a:ext cx="10243820" cy="570230"/>
            <a:chOff x="1340" y="6384"/>
            <a:chExt cx="16132" cy="898"/>
          </a:xfrm>
        </p:grpSpPr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1340" y="6384"/>
              <a:ext cx="16132" cy="89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1777" y="6530"/>
              <a:ext cx="8398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2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） 必要条件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 title=""/>
          <p:cNvGrpSpPr/>
          <p:nvPr>
            <p:custDataLst>
              <p:tags r:id="rId19"/>
            </p:custDataLst>
          </p:nvPr>
        </p:nvGrpSpPr>
        <p:grpSpPr>
          <a:xfrm>
            <a:off x="850900" y="5562600"/>
            <a:ext cx="10243820" cy="570230"/>
            <a:chOff x="1340" y="8760"/>
            <a:chExt cx="16132" cy="898"/>
          </a:xfrm>
        </p:grpSpPr>
        <p:sp>
          <p:nvSpPr>
            <p:cNvPr id="11" name="矩形 10"/>
            <p:cNvSpPr/>
            <p:nvPr>
              <p:custDataLst>
                <p:tags r:id="rId20"/>
              </p:custDataLst>
            </p:nvPr>
          </p:nvSpPr>
          <p:spPr>
            <a:xfrm>
              <a:off x="1340" y="8760"/>
              <a:ext cx="16132" cy="899"/>
            </a:xfrm>
            <a:prstGeom prst="rect">
              <a:avLst/>
            </a:prstGeom>
            <a:solidFill>
              <a:srgbClr val="F0F6E4">
                <a:alpha val="34000"/>
              </a:srgbClr>
            </a:solidFill>
            <a:ln w="22225">
              <a:solidFill>
                <a:srgbClr val="9FC157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21"/>
              </p:custDataLst>
            </p:nvPr>
          </p:nvSpPr>
          <p:spPr>
            <a:xfrm>
              <a:off x="1777" y="8881"/>
              <a:ext cx="8398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3</a:t>
              </a: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rPr>
                <a:t>） 充要条件</a:t>
              </a:r>
              <a:endPara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" name="矩形 5" title=""/>
          <p:cNvSpPr/>
          <p:nvPr>
            <p:custDataLst>
              <p:tags r:id="rId10"/>
            </p:custDataLst>
          </p:nvPr>
        </p:nvSpPr>
        <p:spPr>
          <a:xfrm>
            <a:off x="1175385" y="1897380"/>
            <a:ext cx="9845675" cy="4554220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4276" name="对象 54275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75335" y="1319233"/>
          <a:ext cx="10836910" cy="5778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5" r:id="rId12" imgW="4063365" imgH="215900" progId="Equation.DSMT4">
                  <p:embed/>
                </p:oleObj>
              </mc:Choice>
              <mc:Fallback>
                <p:oleObj r:id="rId12" imgW="4063365" imgH="2159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5335" y="1319233"/>
                        <a:ext cx="10836910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对象 54276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845201" y="2017540"/>
          <a:ext cx="6221730" cy="103695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6" r:id="rId15" imgW="2438400" imgH="405765" progId="Equation.DSMT4">
                  <p:embed/>
                </p:oleObj>
              </mc:Choice>
              <mc:Fallback>
                <p:oleObj r:id="rId15" imgW="2438400" imgH="4057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45201" y="2017540"/>
                        <a:ext cx="6221730" cy="1036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对象 54277" title="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845201" y="3191440"/>
          <a:ext cx="5516245" cy="9969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7" r:id="rId18" imgW="2247900" imgH="405765" progId="Equation.DSMT4">
                  <p:embed/>
                </p:oleObj>
              </mc:Choice>
              <mc:Fallback>
                <p:oleObj r:id="rId18" imgW="2247900" imgH="4057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45201" y="3191440"/>
                        <a:ext cx="5516245" cy="996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对象 54278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845201" y="4371426"/>
          <a:ext cx="5766435" cy="46863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8" r:id="rId21" imgW="2349500" imgH="190500" progId="Equation.DSMT4">
                  <p:embed/>
                </p:oleObj>
              </mc:Choice>
              <mc:Fallback>
                <p:oleObj r:id="rId21" imgW="2349500" imgH="1905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845201" y="4371426"/>
                        <a:ext cx="5766435" cy="4686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对象 54279" title="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1845201" y="4938453"/>
          <a:ext cx="4612640" cy="14674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9" r:id="rId24" imgW="1879600" imgH="596900" progId="Equation.DSMT4">
                  <p:embed/>
                </p:oleObj>
              </mc:Choice>
              <mc:Fallback>
                <p:oleObj r:id="rId24" imgW="1879600" imgH="5969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845201" y="4938453"/>
                        <a:ext cx="4612640" cy="1467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aphicFrame>
        <p:nvGraphicFramePr>
          <p:cNvPr id="55300" name="对象 55299" title="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730250" y="1752056"/>
          <a:ext cx="10805160" cy="33547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0" r:id="rId11" imgW="4051300" imgH="1257300" progId="Equation.DSMT4">
                  <p:embed/>
                </p:oleObj>
              </mc:Choice>
              <mc:Fallback>
                <p:oleObj r:id="rId11" imgW="4051300" imgH="1257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250" y="1752056"/>
                        <a:ext cx="10805160" cy="3354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矩形 15" title=""/>
          <p:cNvSpPr/>
          <p:nvPr>
            <p:custDataLst>
              <p:tags r:id="rId10"/>
            </p:custDataLst>
          </p:nvPr>
        </p:nvSpPr>
        <p:spPr>
          <a:xfrm>
            <a:off x="584835" y="1506855"/>
            <a:ext cx="10995660" cy="4675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6336" name="对象 56335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849888" y="1935826"/>
          <a:ext cx="6863715" cy="5149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1" r:id="rId12" imgW="2882900" imgH="215900" progId="Equation.DSMT4">
                  <p:embed/>
                </p:oleObj>
              </mc:Choice>
              <mc:Fallback>
                <p:oleObj r:id="rId12" imgW="2882900" imgH="2159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9888" y="1935826"/>
                        <a:ext cx="6863715" cy="5149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7" name="对象 56336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849888" y="2585963"/>
          <a:ext cx="8112760" cy="31210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2" r:id="rId15" imgW="3302000" imgH="1270000" progId="Equation.DSMT4">
                  <p:embed/>
                </p:oleObj>
              </mc:Choice>
              <mc:Fallback>
                <p:oleObj r:id="rId15" imgW="3302000" imgH="1270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9888" y="2585963"/>
                        <a:ext cx="8112760" cy="3121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 title=""/>
          <p:cNvGrpSpPr/>
          <p:nvPr>
            <p:custDataLst>
              <p:tags r:id="rId17"/>
            </p:custDataLst>
          </p:nvPr>
        </p:nvGrpSpPr>
        <p:grpSpPr>
          <a:xfrm>
            <a:off x="8670925" y="3442335"/>
            <a:ext cx="2971165" cy="2640330"/>
            <a:chOff x="14399" y="6525"/>
            <a:chExt cx="4679" cy="4158"/>
          </a:xfrm>
        </p:grpSpPr>
        <p:sp>
          <p:nvSpPr>
            <p:cNvPr id="56324" name="直接连接符 56323"/>
            <p:cNvSpPr/>
            <p:nvPr>
              <p:custDataLst>
                <p:tags r:id="rId18"/>
              </p:custDataLst>
            </p:nvPr>
          </p:nvSpPr>
          <p:spPr>
            <a:xfrm flipV="1">
              <a:off x="15119" y="6982"/>
              <a:ext cx="3239" cy="311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6325" name="直接连接符 56324"/>
            <p:cNvSpPr/>
            <p:nvPr>
              <p:custDataLst>
                <p:tags r:id="rId19"/>
              </p:custDataLst>
            </p:nvPr>
          </p:nvSpPr>
          <p:spPr>
            <a:xfrm flipV="1">
              <a:off x="15119" y="7222"/>
              <a:ext cx="455" cy="287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6326" name="直接连接符 56325"/>
            <p:cNvSpPr/>
            <p:nvPr>
              <p:custDataLst>
                <p:tags r:id="rId20"/>
              </p:custDataLst>
            </p:nvPr>
          </p:nvSpPr>
          <p:spPr>
            <a:xfrm flipV="1">
              <a:off x="15598" y="6982"/>
              <a:ext cx="2759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6329" name="文本框 56328"/>
            <p:cNvSpPr txBox="1"/>
            <p:nvPr>
              <p:custDataLst>
                <p:tags r:id="rId21"/>
              </p:custDataLst>
            </p:nvPr>
          </p:nvSpPr>
          <p:spPr>
            <a:xfrm>
              <a:off x="14399" y="9861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6330" name="文本框 56329"/>
            <p:cNvSpPr txBox="1"/>
            <p:nvPr>
              <p:custDataLst>
                <p:tags r:id="rId22"/>
              </p:custDataLst>
            </p:nvPr>
          </p:nvSpPr>
          <p:spPr>
            <a:xfrm>
              <a:off x="18238" y="6525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6331" name="文本框 56330"/>
            <p:cNvSpPr txBox="1"/>
            <p:nvPr>
              <p:custDataLst>
                <p:tags r:id="rId23"/>
              </p:custDataLst>
            </p:nvPr>
          </p:nvSpPr>
          <p:spPr>
            <a:xfrm>
              <a:off x="14879" y="674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6333" name="文本框 56332"/>
            <p:cNvSpPr txBox="1"/>
            <p:nvPr>
              <p:custDataLst>
                <p:tags r:id="rId24"/>
              </p:custDataLst>
            </p:nvPr>
          </p:nvSpPr>
          <p:spPr>
            <a:xfrm>
              <a:off x="16198" y="698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6334" name="文本框 56333"/>
            <p:cNvSpPr txBox="1"/>
            <p:nvPr>
              <p:custDataLst>
                <p:tags r:id="rId25"/>
              </p:custDataLst>
            </p:nvPr>
          </p:nvSpPr>
          <p:spPr>
            <a:xfrm>
              <a:off x="16318" y="854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6335" name="文本框 56334"/>
            <p:cNvSpPr txBox="1"/>
            <p:nvPr>
              <p:custDataLst>
                <p:tags r:id="rId26"/>
              </p:custDataLst>
            </p:nvPr>
          </p:nvSpPr>
          <p:spPr>
            <a:xfrm>
              <a:off x="14639" y="818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组合 16" title=""/>
          <p:cNvGrpSpPr/>
          <p:nvPr>
            <p:custDataLst>
              <p:tags r:id="rId27"/>
            </p:custDataLst>
          </p:nvPr>
        </p:nvGrpSpPr>
        <p:grpSpPr>
          <a:xfrm>
            <a:off x="9417050" y="2955290"/>
            <a:ext cx="1750695" cy="914400"/>
            <a:chOff x="14782" y="4750"/>
            <a:chExt cx="2757" cy="1440"/>
          </a:xfrm>
        </p:grpSpPr>
        <p:sp>
          <p:nvSpPr>
            <p:cNvPr id="56327" name="直接连接符 56326"/>
            <p:cNvSpPr/>
            <p:nvPr>
              <p:custDataLst>
                <p:tags r:id="rId28"/>
              </p:custDataLst>
            </p:nvPr>
          </p:nvSpPr>
          <p:spPr>
            <a:xfrm flipV="1">
              <a:off x="14782" y="4750"/>
              <a:ext cx="227" cy="14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6328" name="直接连接符 56327"/>
            <p:cNvSpPr/>
            <p:nvPr>
              <p:custDataLst>
                <p:tags r:id="rId29"/>
              </p:custDataLst>
            </p:nvPr>
          </p:nvSpPr>
          <p:spPr>
            <a:xfrm rot="-5400000" flipV="1">
              <a:off x="16012" y="4420"/>
              <a:ext cx="417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6332" name="文本框 56331"/>
            <p:cNvSpPr txBox="1"/>
            <p:nvPr>
              <p:custDataLst>
                <p:tags r:id="rId30"/>
              </p:custDataLst>
            </p:nvPr>
          </p:nvSpPr>
          <p:spPr>
            <a:xfrm>
              <a:off x="14782" y="4773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矩形 15" title=""/>
          <p:cNvSpPr/>
          <p:nvPr>
            <p:custDataLst>
              <p:tags r:id="rId10"/>
            </p:custDataLst>
          </p:nvPr>
        </p:nvSpPr>
        <p:spPr>
          <a:xfrm>
            <a:off x="584835" y="1506855"/>
            <a:ext cx="10995660" cy="4675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7360" name="对象 57359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877332" y="2228086"/>
          <a:ext cx="8175625" cy="15652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3" r:id="rId12" imgW="3314700" imgH="634365" progId="Equation.DSMT4">
                  <p:embed/>
                </p:oleObj>
              </mc:Choice>
              <mc:Fallback>
                <p:oleObj r:id="rId12" imgW="3314700" imgH="6343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7332" y="2228086"/>
                        <a:ext cx="8175625" cy="156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 title=""/>
          <p:cNvGrpSpPr/>
          <p:nvPr>
            <p:custDataLst>
              <p:tags r:id="rId14"/>
            </p:custDataLst>
          </p:nvPr>
        </p:nvGrpSpPr>
        <p:grpSpPr>
          <a:xfrm>
            <a:off x="7115175" y="3387090"/>
            <a:ext cx="4581525" cy="2780665"/>
            <a:chOff x="7710" y="6184"/>
            <a:chExt cx="7215" cy="4379"/>
          </a:xfrm>
        </p:grpSpPr>
        <p:sp>
          <p:nvSpPr>
            <p:cNvPr id="57348" name="直接连接符 57347"/>
            <p:cNvSpPr/>
            <p:nvPr>
              <p:custDataLst>
                <p:tags r:id="rId15"/>
              </p:custDataLst>
            </p:nvPr>
          </p:nvSpPr>
          <p:spPr>
            <a:xfrm>
              <a:off x="8518" y="9959"/>
              <a:ext cx="49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6" name="直接连接符 5"/>
            <p:cNvSpPr/>
            <p:nvPr>
              <p:custDataLst>
                <p:tags r:id="rId16"/>
              </p:custDataLst>
            </p:nvPr>
          </p:nvSpPr>
          <p:spPr>
            <a:xfrm flipV="1">
              <a:off x="8518" y="6960"/>
              <a:ext cx="3359" cy="2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7350" name="直接连接符 57349"/>
            <p:cNvSpPr/>
            <p:nvPr>
              <p:custDataLst>
                <p:tags r:id="rId17"/>
              </p:custDataLst>
            </p:nvPr>
          </p:nvSpPr>
          <p:spPr>
            <a:xfrm>
              <a:off x="11877" y="6960"/>
              <a:ext cx="1560" cy="2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7" name="文本框 6"/>
            <p:cNvSpPr txBox="1"/>
            <p:nvPr>
              <p:custDataLst>
                <p:tags r:id="rId18"/>
              </p:custDataLst>
            </p:nvPr>
          </p:nvSpPr>
          <p:spPr>
            <a:xfrm>
              <a:off x="11157" y="6184"/>
              <a:ext cx="14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9"/>
              </p:custDataLst>
            </p:nvPr>
          </p:nvSpPr>
          <p:spPr>
            <a:xfrm>
              <a:off x="7710" y="9519"/>
              <a:ext cx="14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0"/>
              </p:custDataLst>
            </p:nvPr>
          </p:nvSpPr>
          <p:spPr>
            <a:xfrm>
              <a:off x="13485" y="9615"/>
              <a:ext cx="14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21"/>
              </p:custDataLst>
            </p:nvPr>
          </p:nvSpPr>
          <p:spPr>
            <a:xfrm>
              <a:off x="12737" y="8062"/>
              <a:ext cx="699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22"/>
              </p:custDataLst>
            </p:nvPr>
          </p:nvSpPr>
          <p:spPr>
            <a:xfrm>
              <a:off x="9318" y="8062"/>
              <a:ext cx="691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7358" name="文本框 57357"/>
            <p:cNvSpPr txBox="1"/>
            <p:nvPr>
              <p:custDataLst>
                <p:tags r:id="rId23"/>
              </p:custDataLst>
            </p:nvPr>
          </p:nvSpPr>
          <p:spPr>
            <a:xfrm>
              <a:off x="10197" y="9741"/>
              <a:ext cx="706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组合 13" title=""/>
          <p:cNvGrpSpPr/>
          <p:nvPr>
            <p:custDataLst>
              <p:tags r:id="rId24"/>
            </p:custDataLst>
          </p:nvPr>
        </p:nvGrpSpPr>
        <p:grpSpPr>
          <a:xfrm>
            <a:off x="9295765" y="3879850"/>
            <a:ext cx="914400" cy="2350135"/>
            <a:chOff x="11157" y="6960"/>
            <a:chExt cx="1440" cy="3701"/>
          </a:xfrm>
        </p:grpSpPr>
        <p:sp>
          <p:nvSpPr>
            <p:cNvPr id="57351" name="直接连接符 57350"/>
            <p:cNvSpPr/>
            <p:nvPr>
              <p:custDataLst>
                <p:tags r:id="rId25"/>
              </p:custDataLst>
            </p:nvPr>
          </p:nvSpPr>
          <p:spPr>
            <a:xfrm flipH="1">
              <a:off x="11877" y="6960"/>
              <a:ext cx="0" cy="29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15" name="文本框 14"/>
            <p:cNvSpPr txBox="1"/>
            <p:nvPr>
              <p:custDataLst>
                <p:tags r:id="rId26"/>
              </p:custDataLst>
            </p:nvPr>
          </p:nvSpPr>
          <p:spPr>
            <a:xfrm>
              <a:off x="11157" y="9839"/>
              <a:ext cx="14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7359" name="矩形 57358"/>
            <p:cNvSpPr/>
            <p:nvPr>
              <p:custDataLst>
                <p:tags r:id="rId27"/>
              </p:custDataLst>
            </p:nvPr>
          </p:nvSpPr>
          <p:spPr>
            <a:xfrm>
              <a:off x="11877" y="9719"/>
              <a:ext cx="240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矩形 15" title=""/>
          <p:cNvSpPr/>
          <p:nvPr>
            <p:custDataLst>
              <p:tags r:id="rId10"/>
            </p:custDataLst>
          </p:nvPr>
        </p:nvSpPr>
        <p:spPr>
          <a:xfrm>
            <a:off x="584835" y="1506855"/>
            <a:ext cx="10995660" cy="4675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372" name="对象 58371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63984" y="1707066"/>
          <a:ext cx="7003415" cy="52197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4" r:id="rId12" imgW="2895600" imgH="215900" progId="Equation.DSMT4">
                  <p:embed/>
                </p:oleObj>
              </mc:Choice>
              <mc:Fallback>
                <p:oleObj r:id="rId12" imgW="2895600" imgH="2159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3984" y="1707066"/>
                        <a:ext cx="7003415" cy="5219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对象 58372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63984" y="2351350"/>
          <a:ext cx="9891395" cy="308991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5" r:id="rId15" imgW="4025900" imgH="1257300" progId="Equation.DSMT4">
                  <p:embed/>
                </p:oleObj>
              </mc:Choice>
              <mc:Fallback>
                <p:oleObj r:id="rId15" imgW="4025900" imgH="1257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3984" y="2351350"/>
                        <a:ext cx="9891395" cy="3089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 title=""/>
          <p:cNvGrpSpPr/>
          <p:nvPr>
            <p:custDataLst>
              <p:tags r:id="rId17"/>
            </p:custDataLst>
          </p:nvPr>
        </p:nvGrpSpPr>
        <p:grpSpPr>
          <a:xfrm>
            <a:off x="7423150" y="3214370"/>
            <a:ext cx="3656965" cy="3035935"/>
            <a:chOff x="8518" y="5902"/>
            <a:chExt cx="5759" cy="4781"/>
          </a:xfrm>
        </p:grpSpPr>
        <p:sp>
          <p:nvSpPr>
            <p:cNvPr id="58374" name="直接连接符 58373"/>
            <p:cNvSpPr/>
            <p:nvPr>
              <p:custDataLst>
                <p:tags r:id="rId18"/>
              </p:custDataLst>
            </p:nvPr>
          </p:nvSpPr>
          <p:spPr>
            <a:xfrm>
              <a:off x="9238" y="9981"/>
              <a:ext cx="419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8375" name="直接连接符 58374"/>
            <p:cNvSpPr/>
            <p:nvPr>
              <p:custDataLst>
                <p:tags r:id="rId19"/>
              </p:custDataLst>
            </p:nvPr>
          </p:nvSpPr>
          <p:spPr>
            <a:xfrm flipV="1">
              <a:off x="9238" y="6742"/>
              <a:ext cx="2639" cy="32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8376" name="直接连接符 58375"/>
            <p:cNvSpPr/>
            <p:nvPr>
              <p:custDataLst>
                <p:tags r:id="rId20"/>
              </p:custDataLst>
            </p:nvPr>
          </p:nvSpPr>
          <p:spPr>
            <a:xfrm>
              <a:off x="11877" y="6742"/>
              <a:ext cx="1560" cy="32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8377" name="直接连接符 58376"/>
            <p:cNvSpPr/>
            <p:nvPr>
              <p:custDataLst>
                <p:tags r:id="rId21"/>
              </p:custDataLst>
            </p:nvPr>
          </p:nvSpPr>
          <p:spPr>
            <a:xfrm rot="-5400000" flipV="1">
              <a:off x="11150" y="7694"/>
              <a:ext cx="2052" cy="251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8378" name="文本框 58377"/>
            <p:cNvSpPr txBox="1"/>
            <p:nvPr>
              <p:custDataLst>
                <p:tags r:id="rId22"/>
              </p:custDataLst>
            </p:nvPr>
          </p:nvSpPr>
          <p:spPr>
            <a:xfrm>
              <a:off x="8518" y="9501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79" name="文本框 58378"/>
            <p:cNvSpPr txBox="1"/>
            <p:nvPr>
              <p:custDataLst>
                <p:tags r:id="rId23"/>
              </p:custDataLst>
            </p:nvPr>
          </p:nvSpPr>
          <p:spPr>
            <a:xfrm>
              <a:off x="11637" y="590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80" name="文本框 58379"/>
            <p:cNvSpPr txBox="1"/>
            <p:nvPr>
              <p:custDataLst>
                <p:tags r:id="rId24"/>
              </p:custDataLst>
            </p:nvPr>
          </p:nvSpPr>
          <p:spPr>
            <a:xfrm>
              <a:off x="13437" y="9621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81" name="文本框 58380"/>
            <p:cNvSpPr txBox="1"/>
            <p:nvPr>
              <p:custDataLst>
                <p:tags r:id="rId25"/>
              </p:custDataLst>
            </p:nvPr>
          </p:nvSpPr>
          <p:spPr>
            <a:xfrm>
              <a:off x="10197" y="734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82" name="文本框 58381"/>
            <p:cNvSpPr txBox="1"/>
            <p:nvPr>
              <p:custDataLst>
                <p:tags r:id="rId26"/>
              </p:custDataLst>
            </p:nvPr>
          </p:nvSpPr>
          <p:spPr>
            <a:xfrm>
              <a:off x="11037" y="9861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c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83" name="文本框 58382"/>
            <p:cNvSpPr txBox="1"/>
            <p:nvPr>
              <p:custDataLst>
                <p:tags r:id="rId27"/>
              </p:custDataLst>
            </p:nvPr>
          </p:nvSpPr>
          <p:spPr>
            <a:xfrm>
              <a:off x="12708" y="7604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a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8384" name="文本框 58383"/>
            <p:cNvSpPr txBox="1"/>
            <p:nvPr>
              <p:custDataLst>
                <p:tags r:id="rId28"/>
              </p:custDataLst>
            </p:nvPr>
          </p:nvSpPr>
          <p:spPr>
            <a:xfrm>
              <a:off x="9478" y="8062"/>
              <a:ext cx="8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b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bg>
      <p:bgPr>
        <a:noFill/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6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 title=""/>
          <p:cNvGrpSpPr/>
          <p:nvPr>
            <p:custDataLst>
              <p:tags r:id="rId7"/>
            </p:custDataLst>
          </p:nvPr>
        </p:nvGrpSpPr>
        <p:grpSpPr>
          <a:xfrm>
            <a:off x="584836" y="472966"/>
            <a:ext cx="6221730" cy="521970"/>
            <a:chOff x="330201" y="576471"/>
            <a:chExt cx="6221730" cy="521970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523876" y="576471"/>
              <a:ext cx="60280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教材P</a:t>
              </a:r>
              <a:r>
                <a:rPr lang="en-US" altLang="zh-CN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22</a:t>
              </a:r>
              <a:r>
                <a:rPr lang="zh-CN" altLang="en-US" sz="2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习题1.4及参考答案</a:t>
              </a:r>
              <a:endPara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矩形: 圆角 15"/>
            <p:cNvSpPr/>
            <p:nvPr>
              <p:custDataLst>
                <p:tags r:id="rId9"/>
              </p:custDataLst>
            </p:nvPr>
          </p:nvSpPr>
          <p:spPr>
            <a:xfrm>
              <a:off x="330201" y="656481"/>
              <a:ext cx="139700" cy="3803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1DE7D"/>
                </a:gs>
                <a:gs pos="70000">
                  <a:srgbClr val="068BD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矩形 15" title=""/>
          <p:cNvSpPr/>
          <p:nvPr>
            <p:custDataLst>
              <p:tags r:id="rId10"/>
            </p:custDataLst>
          </p:nvPr>
        </p:nvSpPr>
        <p:spPr>
          <a:xfrm>
            <a:off x="584835" y="1506855"/>
            <a:ext cx="10995660" cy="4675505"/>
          </a:xfrm>
          <a:prstGeom prst="rect">
            <a:avLst/>
          </a:prstGeom>
          <a:solidFill>
            <a:srgbClr val="F0F6E4">
              <a:alpha val="34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9408" name="对象 59407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948770" y="2075772"/>
          <a:ext cx="8171180" cy="206756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6" r:id="rId12" imgW="3314700" imgH="838200" progId="Equation.DSMT4">
                  <p:embed/>
                </p:oleObj>
              </mc:Choice>
              <mc:Fallback>
                <p:oleObj r:id="rId12" imgW="3314700" imgH="838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48770" y="2075772"/>
                        <a:ext cx="8171180" cy="20675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 title=""/>
          <p:cNvGrpSpPr/>
          <p:nvPr>
            <p:custDataLst>
              <p:tags r:id="rId14"/>
            </p:custDataLst>
          </p:nvPr>
        </p:nvGrpSpPr>
        <p:grpSpPr>
          <a:xfrm>
            <a:off x="5673725" y="3291840"/>
            <a:ext cx="5408930" cy="2730500"/>
            <a:chOff x="5399" y="6360"/>
            <a:chExt cx="8518" cy="4300"/>
          </a:xfrm>
        </p:grpSpPr>
        <p:sp>
          <p:nvSpPr>
            <p:cNvPr id="59396" name="直接连接符 59395"/>
            <p:cNvSpPr/>
            <p:nvPr>
              <p:custDataLst>
                <p:tags r:id="rId15"/>
              </p:custDataLst>
            </p:nvPr>
          </p:nvSpPr>
          <p:spPr>
            <a:xfrm>
              <a:off x="6478" y="9959"/>
              <a:ext cx="49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grpSp>
          <p:nvGrpSpPr>
            <p:cNvPr id="6" name="组合 5"/>
            <p:cNvGrpSpPr/>
            <p:nvPr>
              <p:custDataLst>
                <p:tags r:id="rId16"/>
              </p:custDataLst>
            </p:nvPr>
          </p:nvGrpSpPr>
          <p:grpSpPr>
            <a:xfrm>
              <a:off x="5399" y="6360"/>
              <a:ext cx="8518" cy="4301"/>
              <a:chOff x="5399" y="6360"/>
              <a:chExt cx="8518" cy="4301"/>
            </a:xfrm>
          </p:grpSpPr>
          <p:sp>
            <p:nvSpPr>
              <p:cNvPr id="7" name="直接连接符 6"/>
              <p:cNvSpPr/>
              <p:nvPr>
                <p:custDataLst>
                  <p:tags r:id="rId17"/>
                </p:custDataLst>
              </p:nvPr>
            </p:nvSpPr>
            <p:spPr>
              <a:xfrm flipV="1">
                <a:off x="6478" y="7080"/>
                <a:ext cx="6478" cy="287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8" name="直接连接符 7"/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11397" y="7080"/>
                <a:ext cx="1560" cy="287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  <p:sp>
            <p:nvSpPr>
              <p:cNvPr id="9" name="文本框 8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2477" y="6360"/>
                <a:ext cx="1440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A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5399" y="9599"/>
                <a:ext cx="1440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B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0557" y="9839"/>
                <a:ext cx="738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C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1037" y="8159"/>
                <a:ext cx="640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b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8998" y="7679"/>
                <a:ext cx="975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c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158" y="9741"/>
                <a:ext cx="1440" cy="82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800" i="1">
                    <a:latin typeface="Times New Roman" panose="02020603050405020304" pitchFamily="18" charset="0"/>
                  </a:rPr>
                  <a:t>a</a:t>
                </a:r>
                <a:endParaRPr lang="en-US" altLang="zh-CN" sz="28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直接连接符 17"/>
              <p:cNvSpPr/>
              <p:nvPr>
                <p:custDataLst>
                  <p:tags r:id="rId25"/>
                </p:custDataLst>
              </p:nvPr>
            </p:nvSpPr>
            <p:spPr>
              <a:xfrm>
                <a:off x="11397" y="9959"/>
                <a:ext cx="2159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txBody>
              <a:bodyPr/>
              <a:lstStyle/>
              <a:p/>
            </p:txBody>
          </p:sp>
        </p:grpSp>
      </p:grpSp>
      <p:grpSp>
        <p:nvGrpSpPr>
          <p:cNvPr id="19" name="组合 18" title=""/>
          <p:cNvGrpSpPr/>
          <p:nvPr>
            <p:custDataLst>
              <p:tags r:id="rId26"/>
            </p:custDataLst>
          </p:nvPr>
        </p:nvGrpSpPr>
        <p:grpSpPr>
          <a:xfrm>
            <a:off x="10015855" y="3749040"/>
            <a:ext cx="914400" cy="2273935"/>
            <a:chOff x="12237" y="7080"/>
            <a:chExt cx="1440" cy="3581"/>
          </a:xfrm>
        </p:grpSpPr>
        <p:sp>
          <p:nvSpPr>
            <p:cNvPr id="59399" name="直接连接符 59398"/>
            <p:cNvSpPr/>
            <p:nvPr>
              <p:custDataLst>
                <p:tags r:id="rId27"/>
              </p:custDataLst>
            </p:nvPr>
          </p:nvSpPr>
          <p:spPr>
            <a:xfrm flipH="1">
              <a:off x="12957" y="7080"/>
              <a:ext cx="0" cy="287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/>
          </p:txBody>
        </p:sp>
        <p:sp>
          <p:nvSpPr>
            <p:cNvPr id="59403" name="文本框 59402"/>
            <p:cNvSpPr txBox="1"/>
            <p:nvPr>
              <p:custDataLst>
                <p:tags r:id="rId28"/>
              </p:custDataLst>
            </p:nvPr>
          </p:nvSpPr>
          <p:spPr>
            <a:xfrm>
              <a:off x="12237" y="9839"/>
              <a:ext cx="1440" cy="822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800" i="1">
                  <a:latin typeface="Times New Roman" panose="02020603050405020304" pitchFamily="18" charset="0"/>
                </a:rPr>
                <a:t>D</a:t>
              </a:r>
              <a:endParaRPr lang="en-US" altLang="zh-CN" sz="2800" i="1">
                <a:latin typeface="Times New Roman" panose="02020603050405020304" pitchFamily="18" charset="0"/>
              </a:endParaRPr>
            </a:p>
          </p:txBody>
        </p:sp>
        <p:sp>
          <p:nvSpPr>
            <p:cNvPr id="59407" name="矩形 59406"/>
            <p:cNvSpPr/>
            <p:nvPr>
              <p:custDataLst>
                <p:tags r:id="rId29"/>
              </p:custDataLst>
            </p:nvPr>
          </p:nvSpPr>
          <p:spPr>
            <a:xfrm>
              <a:off x="12957" y="9719"/>
              <a:ext cx="240" cy="240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8" name="图片 7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10" r="10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  <p:grpSp>
        <p:nvGrpSpPr>
          <p:cNvPr id="22" name="组合 21" title=""/>
          <p:cNvGrpSpPr/>
          <p:nvPr>
            <p:custDataLst>
              <p:tags r:id="rId5"/>
            </p:custDataLst>
          </p:nvPr>
        </p:nvGrpSpPr>
        <p:grpSpPr>
          <a:xfrm flipH="1">
            <a:off x="914400" y="1318230"/>
            <a:ext cx="10363200" cy="4221540"/>
            <a:chOff x="838200" y="1460500"/>
            <a:chExt cx="9664700" cy="3937000"/>
          </a:xfrm>
        </p:grpSpPr>
        <p:sp>
          <p:nvSpPr>
            <p:cNvPr id="13" name="矩形: 圆角 12"/>
            <p:cNvSpPr/>
            <p:nvPr>
              <p:custDataLst>
                <p:tags r:id="rId6"/>
              </p:custDataLst>
            </p:nvPr>
          </p:nvSpPr>
          <p:spPr>
            <a:xfrm>
              <a:off x="838200" y="1460500"/>
              <a:ext cx="9664700" cy="3937000"/>
            </a:xfrm>
            <a:prstGeom prst="roundRect">
              <a:avLst>
                <a:gd name="adj" fmla="val 9794"/>
              </a:avLst>
            </a:prstGeom>
            <a:gradFill>
              <a:gsLst>
                <a:gs pos="52000">
                  <a:srgbClr val="FFFFFF">
                    <a:alpha val="100000"/>
                  </a:srgbClr>
                </a:gs>
                <a:gs pos="0">
                  <a:schemeClr val="bg1">
                    <a:alpha val="78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>
            <a:xfrm>
              <a:off x="8109821" y="1460500"/>
              <a:ext cx="2393079" cy="2163898"/>
            </a:xfrm>
            <a:custGeom>
              <a:gdLst>
                <a:gd name="connsiteX0" fmla="*/ 29127 w 2819400"/>
                <a:gd name="connsiteY0" fmla="*/ 0 h 2565400"/>
                <a:gd name="connsiteX1" fmla="*/ 2433810 w 2819400"/>
                <a:gd name="connsiteY1" fmla="*/ 0 h 2565400"/>
                <a:gd name="connsiteX2" fmla="*/ 2819400 w 2819400"/>
                <a:gd name="connsiteY2" fmla="*/ 385590 h 2565400"/>
                <a:gd name="connsiteX3" fmla="*/ 2819400 w 2819400"/>
                <a:gd name="connsiteY3" fmla="*/ 2481938 h 2565400"/>
                <a:gd name="connsiteX4" fmla="*/ 2670411 w 2819400"/>
                <a:gd name="connsiteY4" fmla="*/ 2520247 h 2565400"/>
                <a:gd name="connsiteX5" fmla="*/ 2222500 w 2819400"/>
                <a:gd name="connsiteY5" fmla="*/ 2565400 h 2565400"/>
                <a:gd name="connsiteX6" fmla="*/ 0 w 2819400"/>
                <a:gd name="connsiteY6" fmla="*/ 342900 h 2565400"/>
                <a:gd name="connsiteX7" fmla="*/ 11475 w 2819400"/>
                <a:gd name="connsiteY7" fmla="*/ 115662 h 2565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9400" h="2565400">
                  <a:moveTo>
                    <a:pt x="29127" y="0"/>
                  </a:moveTo>
                  <a:lnTo>
                    <a:pt x="2433810" y="0"/>
                  </a:lnTo>
                  <a:cubicBezTo>
                    <a:pt x="2646765" y="0"/>
                    <a:pt x="2819400" y="172635"/>
                    <a:pt x="2819400" y="385590"/>
                  </a:cubicBezTo>
                  <a:lnTo>
                    <a:pt x="2819400" y="2481938"/>
                  </a:lnTo>
                  <a:lnTo>
                    <a:pt x="2670411" y="2520247"/>
                  </a:lnTo>
                  <a:cubicBezTo>
                    <a:pt x="2525732" y="2549852"/>
                    <a:pt x="2375932" y="2565400"/>
                    <a:pt x="2222500" y="2565400"/>
                  </a:cubicBezTo>
                  <a:cubicBezTo>
                    <a:pt x="995047" y="2565400"/>
                    <a:pt x="0" y="1570353"/>
                    <a:pt x="0" y="342900"/>
                  </a:cubicBezTo>
                  <a:cubicBezTo>
                    <a:pt x="0" y="266184"/>
                    <a:pt x="3887" y="190376"/>
                    <a:pt x="11475" y="115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5A5F8">
                    <a:alpha val="48000"/>
                  </a:srgbClr>
                </a:gs>
                <a:gs pos="100000">
                  <a:srgbClr val="D3F2E9">
                    <a:alpha val="3400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: 圆角 30" title=""/>
          <p:cNvSpPr/>
          <p:nvPr>
            <p:custDataLst>
              <p:tags r:id="rId8"/>
            </p:custDataLst>
          </p:nvPr>
        </p:nvSpPr>
        <p:spPr>
          <a:xfrm flipV="1">
            <a:off x="8349137" y="2657103"/>
            <a:ext cx="1674812" cy="476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7F9"/>
              </a:gs>
              <a:gs pos="100000">
                <a:srgbClr val="DDE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 title=""/>
          <p:cNvGrpSpPr/>
          <p:nvPr>
            <p:custDataLst>
              <p:tags r:id="rId9"/>
            </p:custDataLst>
          </p:nvPr>
        </p:nvGrpSpPr>
        <p:grpSpPr>
          <a:xfrm flipH="1">
            <a:off x="10644249" y="1800935"/>
            <a:ext cx="176150" cy="780068"/>
            <a:chOff x="8290832" y="4887686"/>
            <a:chExt cx="296617" cy="1313542"/>
          </a:xfrm>
          <a:solidFill>
            <a:srgbClr val="4076FD"/>
          </a:solidFill>
        </p:grpSpPr>
        <p:grpSp>
          <p:nvGrpSpPr>
            <p:cNvPr id="33" name="组合 32"/>
            <p:cNvGrpSpPr/>
            <p:nvPr>
              <p:custDataLst>
                <p:tags r:id="rId10"/>
              </p:custDataLst>
            </p:nvPr>
          </p:nvGrpSpPr>
          <p:grpSpPr>
            <a:xfrm>
              <a:off x="8452757" y="50400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40" name="等腰三角形 39"/>
              <p:cNvSpPr/>
              <p:nvPr>
                <p:custDataLst>
                  <p:tags r:id="rId11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2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42"/>
              <p:cNvSpPr/>
              <p:nvPr>
                <p:custDataLst>
                  <p:tags r:id="rId14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43"/>
              <p:cNvSpPr/>
              <p:nvPr>
                <p:custDataLst>
                  <p:tags r:id="rId15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>
              <p:custDataLst>
                <p:tags r:id="rId16"/>
              </p:custDataLst>
            </p:nvPr>
          </p:nvGrpSpPr>
          <p:grpSpPr>
            <a:xfrm>
              <a:off x="8290832" y="4887686"/>
              <a:ext cx="134692" cy="1161142"/>
              <a:chOff x="8490857" y="4963886"/>
              <a:chExt cx="134692" cy="1161142"/>
            </a:xfrm>
            <a:grpFill/>
          </p:grpSpPr>
          <p:sp>
            <p:nvSpPr>
              <p:cNvPr id="35" name="等腰三角形 34"/>
              <p:cNvSpPr/>
              <p:nvPr>
                <p:custDataLst>
                  <p:tags r:id="rId17"/>
                </p:custDataLst>
              </p:nvPr>
            </p:nvSpPr>
            <p:spPr>
              <a:xfrm>
                <a:off x="8490857" y="4963886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>
                <p:custDataLst>
                  <p:tags r:id="rId18"/>
                </p:custDataLst>
              </p:nvPr>
            </p:nvSpPr>
            <p:spPr>
              <a:xfrm>
                <a:off x="8490857" y="5225143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90857" y="5486400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20"/>
                </p:custDataLst>
              </p:nvPr>
            </p:nvSpPr>
            <p:spPr>
              <a:xfrm>
                <a:off x="8490857" y="5747657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38"/>
              <p:cNvSpPr/>
              <p:nvPr>
                <p:custDataLst>
                  <p:tags r:id="rId21"/>
                </p:custDataLst>
              </p:nvPr>
            </p:nvSpPr>
            <p:spPr>
              <a:xfrm>
                <a:off x="8490857" y="6008914"/>
                <a:ext cx="134692" cy="1161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8" name="文本框 57" title=""/>
          <p:cNvSpPr txBox="1"/>
          <p:nvPr>
            <p:custDataLst>
              <p:tags r:id="rId22"/>
            </p:custDataLst>
          </p:nvPr>
        </p:nvSpPr>
        <p:spPr>
          <a:xfrm>
            <a:off x="4414463" y="5061188"/>
            <a:ext cx="33630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>
                <a:latin typeface="黑体"/>
                <a:ea typeface="黑体"/>
                <a:cs typeface="黑体" panose="02010609060101010101" charset="-122"/>
              </a:rPr>
              <a:t>人教A版2019必修第一册</a:t>
            </a:r>
            <a:endParaRPr>
              <a:latin typeface="黑体"/>
              <a:ea typeface="黑体"/>
              <a:cs typeface="黑体" panose="02010609060101010101" charset="-122"/>
            </a:endParaRPr>
          </a:p>
        </p:txBody>
      </p:sp>
      <p:pic>
        <p:nvPicPr>
          <p:cNvPr id="4" name="图片 3" title="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3"/>
          <a:srcRect t="193" b="193"/>
          <a:stretch>
            <a:fillRect/>
          </a:stretch>
        </p:blipFill>
        <p:spPr>
          <a:xfrm>
            <a:off x="267335" y="262890"/>
            <a:ext cx="1640840" cy="520700"/>
          </a:xfrm>
          <a:prstGeom prst="rect">
            <a:avLst/>
          </a:prstGeom>
        </p:spPr>
      </p:pic>
      <p:sp>
        <p:nvSpPr>
          <p:cNvPr id="9" name="矩形: 圆角 13" title=""/>
          <p:cNvSpPr/>
          <p:nvPr>
            <p:custDataLst>
              <p:tags r:id="rId25"/>
            </p:custDataLst>
          </p:nvPr>
        </p:nvSpPr>
        <p:spPr>
          <a:xfrm>
            <a:off x="2645410" y="740410"/>
            <a:ext cx="3089910" cy="2724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6F7"/>
              </a:gs>
              <a:gs pos="100000">
                <a:srgbClr val="DCE69E">
                  <a:alpha val="6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14" title=""/>
          <p:cNvSpPr/>
          <p:nvPr>
            <p:custDataLst>
              <p:tags r:id="rId26"/>
            </p:custDataLst>
          </p:nvPr>
        </p:nvSpPr>
        <p:spPr>
          <a:xfrm>
            <a:off x="5070475" y="5845175"/>
            <a:ext cx="4208145" cy="2781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7A7F8"/>
              </a:gs>
              <a:gs pos="100000">
                <a:srgbClr val="DCE69E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title=""/>
          <p:cNvSpPr txBox="1"/>
          <p:nvPr>
            <p:custDataLst>
              <p:tags r:id="rId27"/>
            </p:custDataLst>
          </p:nvPr>
        </p:nvSpPr>
        <p:spPr>
          <a:xfrm>
            <a:off x="2540" y="2475865"/>
            <a:ext cx="12191365" cy="167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800" b="1">
                <a:solidFill>
                  <a:srgbClr val="14A2F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感谢您的聆听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导入新知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文本框 101" title=""/>
          <p:cNvSpPr txBox="1"/>
          <p:nvPr>
            <p:custDataLst>
              <p:tags r:id="rId8"/>
            </p:custDataLst>
          </p:nvPr>
        </p:nvSpPr>
        <p:spPr>
          <a:xfrm>
            <a:off x="778510" y="1541780"/>
            <a:ext cx="6819265" cy="12598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黑体"/>
                <a:ea typeface="黑体"/>
              </a:rPr>
              <a:t>古文中的逻辑</a:t>
            </a:r>
            <a:r>
              <a:rPr lang="zh-CN" sz="2400" b="1">
                <a:latin typeface="黑体"/>
                <a:ea typeface="黑体"/>
                <a:cs typeface="黑体" panose="02010609060101010101" charset="-122"/>
              </a:rPr>
              <a:t>——我国战国时期墨子所著《墨经》对充分条件、必要条件的描述：</a:t>
            </a:r>
            <a:endParaRPr lang="zh-CN" altLang="en-US" sz="2400" b="1">
              <a:latin typeface="黑体"/>
              <a:ea typeface="黑体"/>
              <a:cs typeface="黑体" panose="02010609060101010101" charset="-122"/>
            </a:endParaRPr>
          </a:p>
        </p:txBody>
      </p:sp>
      <p:pic>
        <p:nvPicPr>
          <p:cNvPr id="100" name="图片 99" title=""/>
          <p:cNvPicPr/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12885" y="915670"/>
            <a:ext cx="2375535" cy="2122805"/>
          </a:xfrm>
          <a:prstGeom prst="roundRect">
            <a:avLst>
              <a:gd name="adj" fmla="val 11054"/>
            </a:avLst>
          </a:prstGeom>
          <a:noFill/>
          <a:ln w="9525">
            <a:noFill/>
          </a:ln>
        </p:spPr>
      </p:pic>
      <p:pic>
        <p:nvPicPr>
          <p:cNvPr id="101" name="图片 100" title=""/>
          <p:cNvPicPr/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112885" y="3441700"/>
            <a:ext cx="2375535" cy="2839720"/>
          </a:xfrm>
          <a:prstGeom prst="roundRect">
            <a:avLst>
              <a:gd name="adj" fmla="val 11258"/>
            </a:avLst>
          </a:prstGeom>
          <a:noFill/>
          <a:ln w="9525">
            <a:noFill/>
          </a:ln>
        </p:spPr>
      </p:pic>
      <p:sp>
        <p:nvSpPr>
          <p:cNvPr id="28" name="圆角矩形 27" title=""/>
          <p:cNvSpPr/>
          <p:nvPr>
            <p:custDataLst>
              <p:tags r:id="rId13"/>
            </p:custDataLst>
          </p:nvPr>
        </p:nvSpPr>
        <p:spPr>
          <a:xfrm rot="16200000">
            <a:off x="3329305" y="668655"/>
            <a:ext cx="560705" cy="5661025"/>
          </a:xfrm>
          <a:prstGeom prst="roundRect">
            <a:avLst>
              <a:gd name="adj" fmla="val 16591"/>
            </a:avLst>
          </a:prstGeom>
          <a:gradFill>
            <a:gsLst>
              <a:gs pos="31000">
                <a:srgbClr val="47C2E3">
                  <a:alpha val="71000"/>
                </a:srgbClr>
              </a:gs>
              <a:gs pos="0">
                <a:srgbClr val="14A2F3">
                  <a:alpha val="82000"/>
                </a:srgbClr>
              </a:gs>
              <a:gs pos="68000">
                <a:srgbClr val="76CECC">
                  <a:alpha val="46000"/>
                </a:srgbClr>
              </a:gs>
              <a:gs pos="100000">
                <a:srgbClr val="D5E69E">
                  <a:alpha val="7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title=""/>
          <p:cNvSpPr txBox="1"/>
          <p:nvPr>
            <p:custDataLst>
              <p:tags r:id="rId14"/>
            </p:custDataLst>
          </p:nvPr>
        </p:nvSpPr>
        <p:spPr>
          <a:xfrm>
            <a:off x="778510" y="3268980"/>
            <a:ext cx="5661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400">
                <a:latin typeface="黑体"/>
                <a:ea typeface="黑体"/>
                <a:cs typeface="黑体" panose="02010609060101010101" charset="-122"/>
                <a:sym typeface="+mn-ea"/>
              </a:rPr>
              <a:t>“有之则必然，无之则未必不然”</a:t>
            </a:r>
            <a:endParaRPr lang="zh-CN" altLang="en-US" sz="2400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sp>
        <p:nvSpPr>
          <p:cNvPr id="5" name="圆角矩形 4" title=""/>
          <p:cNvSpPr/>
          <p:nvPr>
            <p:custDataLst>
              <p:tags r:id="rId15"/>
            </p:custDataLst>
          </p:nvPr>
        </p:nvSpPr>
        <p:spPr>
          <a:xfrm rot="16200000">
            <a:off x="3328670" y="1937385"/>
            <a:ext cx="560705" cy="5661025"/>
          </a:xfrm>
          <a:prstGeom prst="roundRect">
            <a:avLst>
              <a:gd name="adj" fmla="val 16591"/>
            </a:avLst>
          </a:prstGeom>
          <a:gradFill>
            <a:gsLst>
              <a:gs pos="31000">
                <a:srgbClr val="47C2E3">
                  <a:alpha val="71000"/>
                </a:srgbClr>
              </a:gs>
              <a:gs pos="0">
                <a:srgbClr val="14A2F3">
                  <a:alpha val="82000"/>
                </a:srgbClr>
              </a:gs>
              <a:gs pos="68000">
                <a:srgbClr val="76CECC">
                  <a:alpha val="46000"/>
                </a:srgbClr>
              </a:gs>
              <a:gs pos="100000">
                <a:srgbClr val="D5E69E">
                  <a:alpha val="7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 title=""/>
          <p:cNvSpPr txBox="1"/>
          <p:nvPr>
            <p:custDataLst>
              <p:tags r:id="rId16"/>
            </p:custDataLst>
          </p:nvPr>
        </p:nvSpPr>
        <p:spPr>
          <a:xfrm>
            <a:off x="821055" y="4554220"/>
            <a:ext cx="5618480" cy="561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>
              <a:lnSpc>
                <a:spcPct val="100000"/>
              </a:lnSpc>
            </a:pPr>
            <a:r>
              <a:rPr lang="zh-CN" sz="2400">
                <a:latin typeface="黑体"/>
                <a:ea typeface="黑体"/>
                <a:cs typeface="黑体" panose="02010609060101010101" charset="-122"/>
                <a:sym typeface="+mn-ea"/>
              </a:rPr>
              <a:t>“无之则必不然，有之则未必然” </a:t>
            </a:r>
            <a:endParaRPr lang="zh-CN" altLang="en-US" sz="360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5" name="圆角矩形 14" title=""/>
          <p:cNvSpPr/>
          <p:nvPr>
            <p:custDataLst>
              <p:tags r:id="rId17"/>
            </p:custDataLst>
          </p:nvPr>
        </p:nvSpPr>
        <p:spPr>
          <a:xfrm>
            <a:off x="6593840" y="3226435"/>
            <a:ext cx="2371725" cy="625475"/>
          </a:xfrm>
          <a:prstGeom prst="roundRect">
            <a:avLst>
              <a:gd name="adj" fmla="val 26390"/>
            </a:avLst>
          </a:prstGeom>
          <a:solidFill>
            <a:srgbClr val="D5E69E">
              <a:alpha val="15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 title=""/>
          <p:cNvSpPr txBox="1"/>
          <p:nvPr>
            <p:custDataLst>
              <p:tags r:id="rId18"/>
            </p:custDataLst>
          </p:nvPr>
        </p:nvSpPr>
        <p:spPr>
          <a:xfrm>
            <a:off x="6594475" y="3319145"/>
            <a:ext cx="2370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400">
                <a:latin typeface="黑体"/>
                <a:ea typeface="黑体"/>
                <a:cs typeface="黑体" panose="02010609060101010101" charset="-122"/>
                <a:sym typeface="+mn-ea"/>
              </a:rPr>
              <a:t>充分条件：</a:t>
            </a:r>
            <a:endParaRPr lang="zh-CN" sz="2400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sp>
        <p:nvSpPr>
          <p:cNvPr id="8" name="圆角矩形 7" title=""/>
          <p:cNvSpPr/>
          <p:nvPr>
            <p:custDataLst>
              <p:tags r:id="rId19"/>
            </p:custDataLst>
          </p:nvPr>
        </p:nvSpPr>
        <p:spPr>
          <a:xfrm>
            <a:off x="6593840" y="4422775"/>
            <a:ext cx="2371725" cy="625475"/>
          </a:xfrm>
          <a:prstGeom prst="roundRect">
            <a:avLst>
              <a:gd name="adj" fmla="val 26390"/>
            </a:avLst>
          </a:prstGeom>
          <a:solidFill>
            <a:srgbClr val="D5E69E">
              <a:alpha val="15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title=""/>
          <p:cNvSpPr txBox="1"/>
          <p:nvPr>
            <p:custDataLst>
              <p:tags r:id="rId20"/>
            </p:custDataLst>
          </p:nvPr>
        </p:nvSpPr>
        <p:spPr>
          <a:xfrm>
            <a:off x="6595110" y="4514215"/>
            <a:ext cx="2370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400">
                <a:latin typeface="黑体"/>
                <a:ea typeface="黑体"/>
                <a:cs typeface="黑体" panose="02010609060101010101" charset="-122"/>
                <a:sym typeface="+mn-ea"/>
              </a:rPr>
              <a:t>必要条件：</a:t>
            </a:r>
            <a:endParaRPr lang="zh-CN" sz="2400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7875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导入新知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 title=""/>
          <p:cNvSpPr txBox="1"/>
          <p:nvPr>
            <p:custDataLst>
              <p:tags r:id="rId8"/>
            </p:custDataLst>
          </p:nvPr>
        </p:nvSpPr>
        <p:spPr>
          <a:xfrm>
            <a:off x="777875" y="2378710"/>
            <a:ext cx="612965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61BC"/>
                </a:solidFill>
                <a:latin typeface="黑体"/>
                <a:ea typeface="黑体"/>
                <a:sym typeface="+mn-ea"/>
              </a:rPr>
              <a:t>【思考】</a:t>
            </a:r>
            <a:r>
              <a: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rPr>
              <a:t>在①、②两个电路中，A、C的开</a:t>
            </a:r>
            <a:r>
              <a:rPr lang="en-US" altLang="zh-CN" sz="2400" b="1">
                <a:latin typeface="黑体"/>
                <a:ea typeface="黑体"/>
                <a:cs typeface="黑体" panose="02010609060101010101" charset="-122"/>
                <a:sym typeface="+mn-ea"/>
              </a:rPr>
              <a:t>       </a:t>
            </a:r>
            <a:endParaRPr lang="en-US" altLang="zh-CN" sz="2400" b="1">
              <a:latin typeface="黑体"/>
              <a:ea typeface="黑体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latin typeface="黑体"/>
                <a:ea typeface="黑体"/>
                <a:cs typeface="黑体" panose="02010609060101010101" charset="-122"/>
                <a:sym typeface="+mn-ea"/>
              </a:rPr>
              <a:t>闭与灯泡B亮起来，会形成什么逻辑条件呢？</a:t>
            </a:r>
            <a:endParaRPr lang="zh-CN" altLang="en-US" sz="2400" b="1">
              <a:latin typeface="黑体"/>
              <a:ea typeface="黑体"/>
              <a:cs typeface="黑体" panose="02010609060101010101" charset="-122"/>
              <a:sym typeface="+mn-ea"/>
            </a:endParaRPr>
          </a:p>
        </p:txBody>
      </p:sp>
      <p:grpSp>
        <p:nvGrpSpPr>
          <p:cNvPr id="5" name="组合 22" title=""/>
          <p:cNvGrpSpPr/>
          <p:nvPr>
            <p:custDataLst>
              <p:tags r:id="rId9"/>
            </p:custDataLst>
          </p:nvPr>
        </p:nvGrpSpPr>
        <p:grpSpPr>
          <a:xfrm>
            <a:off x="6908165" y="1536700"/>
            <a:ext cx="4061460" cy="4384040"/>
            <a:chOff x="5288" y="6642"/>
            <a:chExt cx="3046" cy="3780"/>
          </a:xfrm>
        </p:grpSpPr>
        <p:pic>
          <p:nvPicPr>
            <p:cNvPr id="6" name="图片 1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5288" y="8487"/>
              <a:ext cx="3046" cy="1935"/>
            </a:xfrm>
            <a:prstGeom prst="rect">
              <a:avLst/>
            </a:prstGeom>
          </p:spPr>
        </p:pic>
        <p:pic>
          <p:nvPicPr>
            <p:cNvPr id="7" name="图片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465" y="6642"/>
              <a:ext cx="2790" cy="1950"/>
            </a:xfrm>
            <a:prstGeom prst="rect">
              <a:avLst/>
            </a:prstGeom>
          </p:spPr>
        </p:pic>
      </p:grpSp>
      <p:sp>
        <p:nvSpPr>
          <p:cNvPr id="8" name="文本框 7" title=""/>
          <p:cNvSpPr txBox="1"/>
          <p:nvPr>
            <p:custDataLst>
              <p:tags r:id="rId14"/>
            </p:custDataLst>
          </p:nvPr>
        </p:nvSpPr>
        <p:spPr>
          <a:xfrm>
            <a:off x="777875" y="4137025"/>
            <a:ext cx="571817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61BC"/>
                </a:solidFill>
                <a:latin typeface="黑体"/>
                <a:ea typeface="黑体"/>
                <a:sym typeface="+mn-ea"/>
              </a:rPr>
              <a:t>【思考】</a:t>
            </a:r>
            <a:r>
              <a:rPr lang="zh-CN" altLang="en-US" sz="2400" b="1">
                <a:solidFill>
                  <a:schemeClr val="accent2"/>
                </a:solidFill>
                <a:latin typeface="黑体"/>
                <a:ea typeface="黑体"/>
                <a:sym typeface="+mn-ea"/>
              </a:rPr>
              <a:t>你能举生活中存在“充分条件或必要条件”的逻辑语句或事例吗？</a:t>
            </a:r>
            <a:endParaRPr lang="zh-CN" altLang="en-US" sz="2400" b="1">
              <a:solidFill>
                <a:schemeClr val="accent2"/>
              </a:solidFill>
              <a:latin typeface="黑体"/>
              <a:ea typeface="黑体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导入新知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文本框 2" title=""/>
          <p:cNvSpPr txBox="1"/>
          <p:nvPr>
            <p:custDataLst>
              <p:tags r:id="rId8"/>
            </p:custDataLst>
          </p:nvPr>
        </p:nvSpPr>
        <p:spPr>
          <a:xfrm>
            <a:off x="778510" y="1383665"/>
            <a:ext cx="13665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rgbClr val="0061BC"/>
                </a:solidFill>
                <a:latin typeface="黑体"/>
                <a:ea typeface="黑体"/>
                <a:sym typeface="+mn-ea"/>
              </a:rPr>
              <a:t>思考</a:t>
            </a:r>
            <a:endParaRPr lang="zh-CN" altLang="en-US" sz="2400" b="1">
              <a:solidFill>
                <a:srgbClr val="0061BC"/>
              </a:solidFill>
              <a:latin typeface="黑体"/>
              <a:ea typeface="黑体"/>
              <a:sym typeface="+mn-ea"/>
            </a:endParaRPr>
          </a:p>
        </p:txBody>
      </p:sp>
      <p:sp>
        <p:nvSpPr>
          <p:cNvPr id="22" name="圆角矩形 21" title=""/>
          <p:cNvSpPr/>
          <p:nvPr>
            <p:custDataLst>
              <p:tags r:id="rId9"/>
            </p:custDataLst>
          </p:nvPr>
        </p:nvSpPr>
        <p:spPr>
          <a:xfrm>
            <a:off x="778510" y="1932940"/>
            <a:ext cx="10409555" cy="2531745"/>
          </a:xfrm>
          <a:prstGeom prst="roundRect">
            <a:avLst/>
          </a:prstGeom>
          <a:solidFill>
            <a:srgbClr val="D5E69E">
              <a:alpha val="15000"/>
            </a:srgbClr>
          </a:solidFill>
          <a:ln w="22225">
            <a:solidFill>
              <a:srgbClr val="9FC157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45" name="文本框 35844" title=""/>
          <p:cNvSpPr txBox="1"/>
          <p:nvPr>
            <p:custDataLst>
              <p:tags r:id="rId10"/>
            </p:custDataLst>
          </p:nvPr>
        </p:nvSpPr>
        <p:spPr>
          <a:xfrm>
            <a:off x="778510" y="4900930"/>
            <a:ext cx="105041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b="1">
                <a:solidFill>
                  <a:srgbClr val="0061BC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不难发现，上述命题中的命题（1）（4）和它们的逆命题都是真命题；命题（2）是真命题，但它的逆命题是假命题；命题（3）是假命题，但它的逆命题是真命题．</a:t>
            </a:r>
            <a:endParaRPr lang="zh-CN" altLang="en-US" sz="2400" b="1">
              <a:solidFill>
                <a:srgbClr val="0061BC"/>
              </a:solidFill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grpSp>
        <p:nvGrpSpPr>
          <p:cNvPr id="9" name="组合 8" title=""/>
          <p:cNvGrpSpPr/>
          <p:nvPr>
            <p:custDataLst>
              <p:tags r:id="rId11"/>
            </p:custDataLst>
          </p:nvPr>
        </p:nvGrpSpPr>
        <p:grpSpPr>
          <a:xfrm>
            <a:off x="625475" y="1397000"/>
            <a:ext cx="10571480" cy="2711450"/>
            <a:chOff x="985" y="2200"/>
            <a:chExt cx="16648" cy="4270"/>
          </a:xfrm>
        </p:grpSpPr>
        <p:graphicFrame>
          <p:nvGraphicFramePr>
            <p:cNvPr id="35844" name="对象 35843"/>
            <p:cNvGraphicFramePr>
              <a:graphicFrameLocks noChangeAspect="1"/>
            </p:cNvGraphicFramePr>
            <p:nvPr>
              <p:custDataLst>
                <p:tags r:id="rId12"/>
              </p:custDataLst>
            </p:nvPr>
          </p:nvGraphicFramePr>
          <p:xfrm>
            <a:off x="2134" y="2200"/>
            <a:ext cx="15499" cy="4270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8" r:id="rId13" imgW="4927600" imgH="1384300" progId="Equation.DSMT4">
                    <p:embed/>
                  </p:oleObj>
                </mc:Choice>
                <mc:Fallback>
                  <p:oleObj r:id="rId13" imgW="4927600" imgH="13843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134" y="2200"/>
                          <a:ext cx="15499" cy="42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组合 7"/>
            <p:cNvGrpSpPr/>
            <p:nvPr>
              <p:custDataLst>
                <p:tags r:id="rId15"/>
              </p:custDataLst>
            </p:nvPr>
          </p:nvGrpSpPr>
          <p:grpSpPr>
            <a:xfrm>
              <a:off x="985" y="3606"/>
              <a:ext cx="1088" cy="2848"/>
              <a:chOff x="985" y="3606"/>
              <a:chExt cx="1088" cy="2848"/>
            </a:xfrm>
          </p:grpSpPr>
          <p:sp>
            <p:nvSpPr>
              <p:cNvPr id="4" name="文本框 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85" y="3606"/>
                <a:ext cx="1088" cy="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85" y="4317"/>
                <a:ext cx="1088" cy="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85" y="5066"/>
                <a:ext cx="1088" cy="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85" y="5804"/>
                <a:ext cx="1088" cy="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6868" name="对象 36867" title="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778510" y="1760220"/>
          <a:ext cx="10525125" cy="25425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r:id="rId9" imgW="4152900" imgH="1130300" progId="Equation.DSMT4">
                  <p:embed/>
                </p:oleObj>
              </mc:Choice>
              <mc:Fallback>
                <p:oleObj r:id="rId9" imgW="4152900" imgH="1130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8510" y="1760220"/>
                        <a:ext cx="10525125" cy="2542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对象 36868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78510" y="4874260"/>
          <a:ext cx="7164070" cy="9429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12" imgW="3009900" imgH="457200" progId="Equation.DSMT4">
                  <p:embed/>
                </p:oleObj>
              </mc:Choice>
              <mc:Fallback>
                <p:oleObj r:id="rId12" imgW="3009900" imgH="457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8510" y="4874260"/>
                        <a:ext cx="7164070" cy="942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 title=""/>
          <p:cNvSpPr/>
          <p:nvPr>
            <p:custDataLst>
              <p:tags r:id="rId14"/>
            </p:custDataLst>
          </p:nvPr>
        </p:nvSpPr>
        <p:spPr>
          <a:xfrm>
            <a:off x="4187190" y="2792730"/>
            <a:ext cx="3818255" cy="520700"/>
          </a:xfrm>
          <a:prstGeom prst="rect">
            <a:avLst/>
          </a:prstGeom>
          <a:solidFill>
            <a:srgbClr val="D5E69E">
              <a:alpha val="15000"/>
            </a:srgbClr>
          </a:solidFill>
          <a:ln w="22225">
            <a:noFill/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        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图片 11" title="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26" r="26"/>
          <a:stretch>
            <a:fillRect/>
          </a:stretch>
        </p:blipFill>
        <p:spPr>
          <a:xfrm>
            <a:off x="-635" y="0"/>
            <a:ext cx="12192635" cy="6858000"/>
          </a:xfrm>
          <a:custGeom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: 圆顶角 8" title=""/>
          <p:cNvSpPr/>
          <p:nvPr>
            <p:custDataLst>
              <p:tags r:id="rId5"/>
            </p:custDataLst>
          </p:nvPr>
        </p:nvSpPr>
        <p:spPr>
          <a:xfrm>
            <a:off x="0" y="342900"/>
            <a:ext cx="12192000" cy="6515100"/>
          </a:xfrm>
          <a:prstGeom prst="round2SameRect">
            <a:avLst>
              <a:gd name="adj1" fmla="val 7374"/>
              <a:gd name="adj2" fmla="val 0"/>
            </a:avLst>
          </a:prstGeom>
          <a:gradFill flip="none" rotWithShape="1">
            <a:gsLst>
              <a:gs pos="0">
                <a:srgbClr val="FCFDFE"/>
              </a:gs>
              <a:gs pos="100000">
                <a:srgbClr val="FCFDFE">
                  <a:alpha val="78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 title=""/>
          <p:cNvSpPr txBox="1"/>
          <p:nvPr>
            <p:custDataLst>
              <p:tags r:id="rId6"/>
            </p:custDataLst>
          </p:nvPr>
        </p:nvSpPr>
        <p:spPr>
          <a:xfrm>
            <a:off x="778510" y="473075"/>
            <a:ext cx="5003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学习新知</a:t>
            </a:r>
            <a:endParaRPr lang="zh-CN" altLang="en-US" sz="2800" b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: 圆角 15" title=""/>
          <p:cNvSpPr/>
          <p:nvPr>
            <p:custDataLst>
              <p:tags r:id="rId7"/>
            </p:custDataLst>
          </p:nvPr>
        </p:nvSpPr>
        <p:spPr>
          <a:xfrm>
            <a:off x="584835" y="553085"/>
            <a:ext cx="139700" cy="3803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1DE7D"/>
              </a:gs>
              <a:gs pos="70000">
                <a:srgbClr val="068BD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>
        <mc:Choice Requires="a14">
          <p:sp>
            <p:nvSpPr>
              <p:cNvPr id="4" name="文本框 3" title="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78510" y="1109980"/>
                <a:ext cx="11300460" cy="28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4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思考</a:t>
                </a:r>
                <a:r>
                  <a:rPr lang="en-US" altLang="zh-CN" sz="2400" b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：下列</a:t>
                </a:r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“</a:t>
                </a:r>
                <a:r>
                  <a:rPr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若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𝑝</m:t>
                      </m:r>
                    </m:oMath>
                  </m:oMathPara>
                </a14:m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则</a:t>
                </a:r>
                <a14:m>
                  <m:oMathPara>
                    <m:oMathParaPr>
                      <m:jc/>
                    </m:oMathParaPr>
                    <m:oMath>
                      <m:r>
                        <a:rPr lang="en-US" sz="2400" i="1">
                          <a:latin typeface="Cambria Math" panose="02040503050406030204" charset="0"/>
                          <a:ea typeface="黑体" panose="02010609060101010101" charset="-122"/>
                          <a:cs typeface="Cambria Math" panose="02040503050406030204" charset="0"/>
                        </a:rPr>
                        <m:t>𝑞</m:t>
                      </m:r>
                    </m:oMath>
                  </m:oMathPara>
                </a14:m>
                <a:r>
                  <a:rPr 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”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形式的命题中，哪些命题与它们的逆命题都是真命题</a:t>
                </a:r>
                <a:r>
                  <a:rPr 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？</a:t>
                </a:r>
                <a:endParaRPr 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(1)若</a:t>
                </a: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两个三角形的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  <a:sym typeface="+mn-ea"/>
                  </a:rPr>
                  <a:t>两角和其中一角所对的边分别相等，则这两个三角形全等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；</a:t>
                </a:r>
                <a:endParaRPr lang="zh-CN" altLang="en-US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(2)若两个三角形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全</a:t>
                </a: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等，则这两个三角形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的周长相</a:t>
                </a:r>
                <a:r>
                  <a:rPr lang="en-US" altLang="zh-CN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等</a:t>
                </a:r>
                <a:r>
                  <a:rPr lang="zh-CN" altLang="en-US" sz="2400" b="1">
                    <a:latin typeface="Times New Roman" panose="02020603050405020304" pitchFamily="18" charset="0"/>
                    <a:ea typeface="黑体"/>
                    <a:cs typeface="Times New Roman" panose="02020603050405020304" pitchFamily="18" charset="0"/>
                  </a:rPr>
                  <a:t>；</a:t>
                </a:r>
                <a:endParaRPr lang="en-US" alt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:endParaRPr lang="en-US" altLang="zh-CN" sz="2400" b="1">
                  <a:latin typeface="Times New Roman" panose="02020603050405020304" pitchFamily="18" charset="0"/>
                  <a:ea typeface="黑体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78510" y="1109980"/>
                <a:ext cx="11300460" cy="28613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 title=""/>
          <p:cNvGrpSpPr/>
          <p:nvPr>
            <p:custDataLst>
              <p:tags r:id="rId11"/>
            </p:custDataLst>
          </p:nvPr>
        </p:nvGrpSpPr>
        <p:grpSpPr>
          <a:xfrm>
            <a:off x="791210" y="4230370"/>
            <a:ext cx="10407650" cy="1050290"/>
            <a:chOff x="1246" y="6662"/>
            <a:chExt cx="16390" cy="1654"/>
          </a:xfrm>
        </p:grpSpPr>
        <p:sp>
          <p:nvSpPr>
            <p:cNvPr id="27" name="矩形 26"/>
            <p:cNvSpPr/>
            <p:nvPr>
              <p:custDataLst>
                <p:tags r:id="rId12"/>
              </p:custDataLst>
            </p:nvPr>
          </p:nvSpPr>
          <p:spPr>
            <a:xfrm>
              <a:off x="6177" y="7575"/>
              <a:ext cx="1734" cy="6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      </a:t>
              </a:r>
              <a:endParaRPr lang="zh-CN" altLang="en-US"/>
            </a:p>
          </p:txBody>
        </p:sp>
        <p:grpSp>
          <p:nvGrpSpPr>
            <p:cNvPr id="25" name="组合 24"/>
            <p:cNvGrpSpPr/>
            <p:nvPr>
              <p:custDataLst>
                <p:tags r:id="rId13"/>
              </p:custDataLst>
            </p:nvPr>
          </p:nvGrpSpPr>
          <p:grpSpPr>
            <a:xfrm>
              <a:off x="1246" y="6662"/>
              <a:ext cx="16390" cy="1654"/>
              <a:chOff x="1246" y="6788"/>
              <a:chExt cx="16390" cy="1654"/>
            </a:xfrm>
          </p:grpSpPr>
          <p:sp>
            <p:nvSpPr>
              <p:cNvPr id="24" name="矩形 2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4600" y="6924"/>
                <a:ext cx="2641" cy="67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>
            <mc:Choice Requires="a14">
              <p:sp>
                <p:nvSpPr>
                  <p:cNvPr id="6" name="文本框 5"/>
                  <p:cNvSpPr txBox="1"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1246" y="6788"/>
                    <a:ext cx="16390" cy="1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将命题</a:t>
                    </a:r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“</a:t>
                    </a:r>
                    <a:r>
                      <a:rPr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若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</m:oMath>
                      </m:oMathPara>
                    </a14:m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,</a:t>
                    </a:r>
                    <a:r>
                      <a:rPr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则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”</a:t>
                    </a: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中的条件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</m:oMath>
                      </m:oMathPara>
                    </a14:m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和结论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互换，就得到一个新的命题</a:t>
                    </a:r>
                    <a:r>
                      <a:rPr lang="en-US" altLang="zh-CN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“</a:t>
                    </a:r>
                    <a:r>
                      <a:rPr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若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𝑝</m:t>
                          </m:r>
                        </m:oMath>
                      </m:oMathPara>
                    </a14:m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,</a:t>
                    </a:r>
                    <a:r>
                      <a:rPr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则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a:rPr lang="en-US" sz="2400" i="1">
                              <a:latin typeface="Cambria Math" panose="02040503050406030204" charset="0"/>
                              <a:ea typeface="黑体" panose="02010609060101010101" charset="-122"/>
                              <a:cs typeface="Cambria Math" panose="02040503050406030204" charset="0"/>
                            </a:rPr>
                            <m:t>𝑞</m:t>
                          </m:r>
                        </m:oMath>
                      </m:oMathPara>
                    </a14:m>
                    <a:r>
                      <a:rPr 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”</a:t>
                    </a:r>
                    <a:r>
                      <a:rPr lang="zh-CN" altLang="en-US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，称这个命题为原命题的</a:t>
                    </a:r>
                    <a:r>
                      <a:rPr lang="zh-CN" altLang="en-US" sz="2400" b="1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逆命题</a:t>
                    </a:r>
                    <a:r>
                      <a:rPr lang="en-US" altLang="zh-CN" sz="2400" b="1">
                        <a:latin typeface="Times New Roman" panose="02020603050405020304" pitchFamily="18" charset="0"/>
                        <a:ea typeface="黑体"/>
                        <a:cs typeface="Times New Roman" panose="02020603050405020304" pitchFamily="18" charset="0"/>
                        <a:sym typeface="+mn-ea"/>
                      </a:rPr>
                      <a:t>.</a:t>
                    </a:r>
                    <a:endParaRPr lang="en-US" altLang="zh-CN" sz="2400" b="1">
                      <a:latin typeface="Times New Roman" panose="02020603050405020304" pitchFamily="18" charset="0"/>
                      <a:ea typeface="黑体"/>
                      <a:cs typeface="Times New Roman" panose="02020603050405020304" pitchFamily="18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246" y="6788"/>
                    <a:ext cx="16390" cy="1654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" name="矩形 6" title=""/>
          <p:cNvSpPr/>
          <p:nvPr>
            <p:custDataLst>
              <p:tags r:id="rId18"/>
            </p:custDataLst>
          </p:nvPr>
        </p:nvSpPr>
        <p:spPr>
          <a:xfrm>
            <a:off x="948055" y="4934585"/>
            <a:ext cx="75565" cy="7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 title=""/>
          <p:cNvSpPr txBox="1"/>
          <p:nvPr>
            <p:custDataLst>
              <p:tags r:id="rId19"/>
            </p:custDataLst>
          </p:nvPr>
        </p:nvSpPr>
        <p:spPr>
          <a:xfrm>
            <a:off x="778510" y="5306060"/>
            <a:ext cx="1046670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不难发现，上述命题中的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命题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(1)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和它的逆命题都是真命题；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命题</a:t>
            </a:r>
            <a:r>
              <a:rPr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(2)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是真命题，但它的逆命题是假命题</a:t>
            </a:r>
            <a:r>
              <a:rPr lang="en-US" altLang="zh-CN" sz="2400" b="1"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2400" b="1">
              <a:latin typeface="Times New Roman" panose="02020603050405020304" pitchFamily="18" charset="0"/>
              <a:ea typeface="黑体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1" name="组合 20" title=""/>
          <p:cNvGrpSpPr/>
          <p:nvPr>
            <p:custDataLst>
              <p:tags r:id="rId20"/>
            </p:custDataLst>
          </p:nvPr>
        </p:nvGrpSpPr>
        <p:grpSpPr>
          <a:xfrm>
            <a:off x="778510" y="2325370"/>
            <a:ext cx="10467340" cy="520700"/>
            <a:chOff x="1226" y="3893"/>
            <a:chExt cx="16484" cy="820"/>
          </a:xfrm>
        </p:grpSpPr>
        <p:sp>
          <p:nvSpPr>
            <p:cNvPr id="9" name="矩形 8"/>
            <p:cNvSpPr/>
            <p:nvPr>
              <p:custDataLst>
                <p:tags r:id="rId21"/>
              </p:custDataLst>
            </p:nvPr>
          </p:nvSpPr>
          <p:spPr>
            <a:xfrm>
              <a:off x="1226" y="3893"/>
              <a:ext cx="16484" cy="8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      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22"/>
              </p:custDataLst>
            </p:nvPr>
          </p:nvSpPr>
          <p:spPr>
            <a:xfrm>
              <a:off x="1246" y="3943"/>
              <a:ext cx="1646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kern="700" spc="-100">
                  <a:solidFill>
                    <a:schemeClr val="accent2"/>
                  </a:solidFill>
                  <a:latin typeface="黑体"/>
                  <a:ea typeface="黑体"/>
                  <a:sym typeface="+mn-ea"/>
                </a:rPr>
                <a:t>逆</a:t>
              </a:r>
              <a:r>
                <a:rPr lang="zh-CN" altLang="en-US" sz="2400" b="1" kern="700" spc="-100">
                  <a:latin typeface="黑体"/>
                  <a:ea typeface="黑体"/>
                  <a:sym typeface="+mn-ea"/>
                </a:rPr>
                <a:t>：若两个三角形全等，则这</a:t>
              </a:r>
              <a:r>
                <a:rPr lang="en-US" altLang="zh-CN" sz="2400" b="1" kern="700" spc="-100">
                  <a:latin typeface="黑体"/>
                  <a:ea typeface="黑体"/>
                  <a:cs typeface="Cambria Math" panose="02040503050406030204" charset="0"/>
                  <a:sym typeface="+mn-ea"/>
                </a:rPr>
                <a:t>两个三角形的</a:t>
              </a:r>
              <a:r>
                <a:rPr lang="zh-CN" altLang="en-US" sz="2400" b="1" kern="700" spc="-100">
                  <a:latin typeface="黑体"/>
                  <a:ea typeface="黑体"/>
                  <a:cs typeface="Cambria Math" panose="02040503050406030204" charset="0"/>
                  <a:sym typeface="+mn-ea"/>
                </a:rPr>
                <a:t>两角和其中一角所对的边分别相等；</a:t>
              </a:r>
              <a:endParaRPr lang="zh-CN" altLang="en-US" sz="2400" b="1" kern="700" spc="-100">
                <a:latin typeface="黑体"/>
                <a:ea typeface="黑体"/>
                <a:cs typeface="Cambria Math" panose="02040503050406030204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3"/>
              </p:custDataLst>
            </p:nvPr>
          </p:nvSpPr>
          <p:spPr>
            <a:xfrm>
              <a:off x="2622" y="3912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 title=""/>
          <p:cNvGrpSpPr/>
          <p:nvPr>
            <p:custDataLst>
              <p:tags r:id="rId24"/>
            </p:custDataLst>
          </p:nvPr>
        </p:nvGrpSpPr>
        <p:grpSpPr>
          <a:xfrm>
            <a:off x="778510" y="3507105"/>
            <a:ext cx="10467340" cy="520700"/>
            <a:chOff x="1226" y="5523"/>
            <a:chExt cx="16484" cy="820"/>
          </a:xfrm>
        </p:grpSpPr>
        <p:sp>
          <p:nvSpPr>
            <p:cNvPr id="10" name="矩形 9"/>
            <p:cNvSpPr/>
            <p:nvPr>
              <p:custDataLst>
                <p:tags r:id="rId25"/>
              </p:custDataLst>
            </p:nvPr>
          </p:nvSpPr>
          <p:spPr>
            <a:xfrm>
              <a:off x="1226" y="5523"/>
              <a:ext cx="16484" cy="8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noFill/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      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26"/>
              </p:custDataLst>
            </p:nvPr>
          </p:nvSpPr>
          <p:spPr>
            <a:xfrm>
              <a:off x="1288" y="5576"/>
              <a:ext cx="1206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>
                  <a:solidFill>
                    <a:schemeClr val="accent2"/>
                  </a:solidFill>
                  <a:latin typeface="黑体"/>
                  <a:ea typeface="黑体"/>
                  <a:sym typeface="+mn-ea"/>
                </a:rPr>
                <a:t>逆</a:t>
              </a:r>
              <a:r>
                <a:rPr lang="zh-CN" altLang="en-US" sz="2400" b="1">
                  <a:latin typeface="黑体"/>
                  <a:ea typeface="黑体"/>
                  <a:sym typeface="+mn-ea"/>
                </a:rPr>
                <a:t>：若</a:t>
              </a:r>
              <a:r>
                <a:rPr lang="en-US" altLang="zh-CN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两个三角形</a:t>
              </a:r>
              <a:r>
                <a:rPr lang="zh-CN" altLang="en-US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的周长相</a:t>
              </a:r>
              <a:r>
                <a:rPr lang="en-US" altLang="zh-CN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等</a:t>
              </a:r>
              <a:r>
                <a:rPr lang="zh-CN" altLang="en-US" sz="2400" b="1">
                  <a:latin typeface="黑体"/>
                  <a:ea typeface="黑体"/>
                  <a:sym typeface="+mn-ea"/>
                </a:rPr>
                <a:t>，则这</a:t>
              </a:r>
              <a:r>
                <a:rPr lang="en-US" altLang="zh-CN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两个三角形</a:t>
              </a:r>
              <a:r>
                <a:rPr lang="zh-CN" altLang="en-US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全</a:t>
              </a:r>
              <a:r>
                <a:rPr lang="en-US" altLang="zh-CN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等</a:t>
              </a:r>
              <a:r>
                <a:rPr lang="zh-CN" altLang="en-US" sz="2400" b="1">
                  <a:latin typeface="黑体"/>
                  <a:ea typeface="黑体"/>
                  <a:cs typeface="Cambria Math" panose="02040503050406030204" charset="0"/>
                  <a:sym typeface="+mn-ea"/>
                </a:rPr>
                <a:t>；</a:t>
              </a:r>
              <a:endParaRPr lang="zh-CN" altLang="en-US" sz="2400" b="1">
                <a:latin typeface="黑体"/>
                <a:ea typeface="黑体"/>
                <a:cs typeface="Cambria Math" panose="02040503050406030204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p="http://schemas.openxmlformats.org/presentationml/2006/main">
  <p:tag name="AS_UNIQUEID" val="492"/>
</p:tagLst>
</file>

<file path=ppt/tags/tag10.xml><?xml version="1.0" encoding="utf-8"?>
<p:tagLst xmlns:p="http://schemas.openxmlformats.org/presentationml/2006/main">
  <p:tag name="AS_UNIQUEID" val="501"/>
</p:tagLst>
</file>

<file path=ppt/tags/tag100.xml><?xml version="1.0" encoding="utf-8"?>
<p:tagLst xmlns:p="http://schemas.openxmlformats.org/presentationml/2006/main">
  <p:tag name="AS_UNIQUEID" val="591"/>
</p:tagLst>
</file>

<file path=ppt/tags/tag101.xml><?xml version="1.0" encoding="utf-8"?>
<p:tagLst xmlns:p="http://schemas.openxmlformats.org/presentationml/2006/main">
  <p:tag name="AS_UNIQUEID" val="592"/>
</p:tagLst>
</file>

<file path=ppt/tags/tag102.xml><?xml version="1.0" encoding="utf-8"?>
<p:tagLst xmlns:p="http://schemas.openxmlformats.org/presentationml/2006/main">
  <p:tag name="AS_UNIQUEID" val="593"/>
</p:tagLst>
</file>

<file path=ppt/tags/tag103.xml><?xml version="1.0" encoding="utf-8"?>
<p:tagLst xmlns:p="http://schemas.openxmlformats.org/presentationml/2006/main">
  <p:tag name="AS_UNIQUEID" val="594"/>
</p:tagLst>
</file>

<file path=ppt/tags/tag104.xml><?xml version="1.0" encoding="utf-8"?>
<p:tagLst xmlns:p="http://schemas.openxmlformats.org/presentationml/2006/main">
  <p:tag name="AS_UNIQUEID" val="595"/>
</p:tagLst>
</file>

<file path=ppt/tags/tag105.xml><?xml version="1.0" encoding="utf-8"?>
<p:tagLst xmlns:p="http://schemas.openxmlformats.org/presentationml/2006/main">
  <p:tag name="AS_UNIQUEID" val="596"/>
</p:tagLst>
</file>

<file path=ppt/tags/tag106.xml><?xml version="1.0" encoding="utf-8"?>
<p:tagLst xmlns:p="http://schemas.openxmlformats.org/presentationml/2006/main">
  <p:tag name="AS_UNIQUEID" val="597"/>
</p:tagLst>
</file>

<file path=ppt/tags/tag107.xml><?xml version="1.0" encoding="utf-8"?>
<p:tagLst xmlns:p="http://schemas.openxmlformats.org/presentationml/2006/main">
  <p:tag name="AS_UNIQUEID" val="598"/>
</p:tagLst>
</file>

<file path=ppt/tags/tag108.xml><?xml version="1.0" encoding="utf-8"?>
<p:tagLst xmlns:p="http://schemas.openxmlformats.org/presentationml/2006/main">
  <p:tag name="AS_UNIQUEID" val="599"/>
</p:tagLst>
</file>

<file path=ppt/tags/tag109.xml><?xml version="1.0" encoding="utf-8"?>
<p:tagLst xmlns:p="http://schemas.openxmlformats.org/presentationml/2006/main">
  <p:tag name="AS_UNIQUEID" val="600"/>
</p:tagLst>
</file>

<file path=ppt/tags/tag11.xml><?xml version="1.0" encoding="utf-8"?>
<p:tagLst xmlns:p="http://schemas.openxmlformats.org/presentationml/2006/main">
  <p:tag name="AS_UNIQUEID" val="502"/>
</p:tagLst>
</file>

<file path=ppt/tags/tag110.xml><?xml version="1.0" encoding="utf-8"?>
<p:tagLst xmlns:p="http://schemas.openxmlformats.org/presentationml/2006/main">
  <p:tag name="AS_UNIQUEID" val="601"/>
</p:tagLst>
</file>

<file path=ppt/tags/tag111.xml><?xml version="1.0" encoding="utf-8"?>
<p:tagLst xmlns:p="http://schemas.openxmlformats.org/presentationml/2006/main">
  <p:tag name="AS_UNIQUEID" val="602"/>
</p:tagLst>
</file>

<file path=ppt/tags/tag112.xml><?xml version="1.0" encoding="utf-8"?>
<p:tagLst xmlns:p="http://schemas.openxmlformats.org/presentationml/2006/main">
  <p:tag name="AS_UNIQUEID" val="603"/>
</p:tagLst>
</file>

<file path=ppt/tags/tag113.xml><?xml version="1.0" encoding="utf-8"?>
<p:tagLst xmlns:p="http://schemas.openxmlformats.org/presentationml/2006/main">
  <p:tag name="AS_UNIQUEID" val="604"/>
</p:tagLst>
</file>

<file path=ppt/tags/tag114.xml><?xml version="1.0" encoding="utf-8"?>
<p:tagLst xmlns:p="http://schemas.openxmlformats.org/presentationml/2006/main">
  <p:tag name="AS_UNIQUEID" val="605"/>
</p:tagLst>
</file>

<file path=ppt/tags/tag115.xml><?xml version="1.0" encoding="utf-8"?>
<p:tagLst xmlns:p="http://schemas.openxmlformats.org/presentationml/2006/main">
  <p:tag name="AS_UNIQUEID" val="606"/>
</p:tagLst>
</file>

<file path=ppt/tags/tag116.xml><?xml version="1.0" encoding="utf-8"?>
<p:tagLst xmlns:p="http://schemas.openxmlformats.org/presentationml/2006/main">
  <p:tag name="AS_UNIQUEID" val="607"/>
</p:tagLst>
</file>

<file path=ppt/tags/tag117.xml><?xml version="1.0" encoding="utf-8"?>
<p:tagLst xmlns:p="http://schemas.openxmlformats.org/presentationml/2006/main">
  <p:tag name="AS_UNIQUEID" val="608"/>
</p:tagLst>
</file>

<file path=ppt/tags/tag118.xml><?xml version="1.0" encoding="utf-8"?>
<p:tagLst xmlns:p="http://schemas.openxmlformats.org/presentationml/2006/main">
  <p:tag name="AS_UNIQUEID" val="609"/>
</p:tagLst>
</file>

<file path=ppt/tags/tag119.xml><?xml version="1.0" encoding="utf-8"?>
<p:tagLst xmlns:p="http://schemas.openxmlformats.org/presentationml/2006/main">
  <p:tag name="AS_UNIQUEID" val="610"/>
</p:tagLst>
</file>

<file path=ppt/tags/tag12.xml><?xml version="1.0" encoding="utf-8"?>
<p:tagLst xmlns:p="http://schemas.openxmlformats.org/presentationml/2006/main">
  <p:tag name="AS_UNIQUEID" val="503"/>
</p:tagLst>
</file>

<file path=ppt/tags/tag120.xml><?xml version="1.0" encoding="utf-8"?>
<p:tagLst xmlns:p="http://schemas.openxmlformats.org/presentationml/2006/main">
  <p:tag name="AS_UNIQUEID" val="611"/>
</p:tagLst>
</file>

<file path=ppt/tags/tag121.xml><?xml version="1.0" encoding="utf-8"?>
<p:tagLst xmlns:p="http://schemas.openxmlformats.org/presentationml/2006/main">
  <p:tag name="AS_UNIQUEID" val="612"/>
</p:tagLst>
</file>

<file path=ppt/tags/tag122.xml><?xml version="1.0" encoding="utf-8"?>
<p:tagLst xmlns:p="http://schemas.openxmlformats.org/presentationml/2006/main">
  <p:tag name="AS_UNIQUEID" val="613"/>
</p:tagLst>
</file>

<file path=ppt/tags/tag123.xml><?xml version="1.0" encoding="utf-8"?>
<p:tagLst xmlns:p="http://schemas.openxmlformats.org/presentationml/2006/main">
  <p:tag name="AS_UNIQUEID" val="614"/>
</p:tagLst>
</file>

<file path=ppt/tags/tag124.xml><?xml version="1.0" encoding="utf-8"?>
<p:tagLst xmlns:p="http://schemas.openxmlformats.org/presentationml/2006/main">
  <p:tag name="AS_UNIQUEID" val="615"/>
</p:tagLst>
</file>

<file path=ppt/tags/tag125.xml><?xml version="1.0" encoding="utf-8"?>
<p:tagLst xmlns:p="http://schemas.openxmlformats.org/presentationml/2006/main">
  <p:tag name="AS_UNIQUEID" val="616"/>
</p:tagLst>
</file>

<file path=ppt/tags/tag126.xml><?xml version="1.0" encoding="utf-8"?>
<p:tagLst xmlns:p="http://schemas.openxmlformats.org/presentationml/2006/main">
  <p:tag name="AS_UNIQUEID" val="617"/>
</p:tagLst>
</file>

<file path=ppt/tags/tag127.xml><?xml version="1.0" encoding="utf-8"?>
<p:tagLst xmlns:p="http://schemas.openxmlformats.org/presentationml/2006/main">
  <p:tag name="AS_UNIQUEID" val="618"/>
  <p:tag name="KSO_WM_BEAUTIFY_FLAG" val=""/>
</p:tagLst>
</file>

<file path=ppt/tags/tag128.xml><?xml version="1.0" encoding="utf-8"?>
<p:tagLst xmlns:p="http://schemas.openxmlformats.org/presentationml/2006/main">
  <p:tag name="AS_UNIQUEID" val="619"/>
  <p:tag name="KSO_WM_BEAUTIFY_FLAG" val=""/>
</p:tagLst>
</file>

<file path=ppt/tags/tag129.xml><?xml version="1.0" encoding="utf-8"?>
<p:tagLst xmlns:p="http://schemas.openxmlformats.org/presentationml/2006/main">
  <p:tag name="AS_UNIQUEID" val="620"/>
  <p:tag name="KSO_WM_BEAUTIFY_FLAG" val=""/>
</p:tagLst>
</file>

<file path=ppt/tags/tag13.xml><?xml version="1.0" encoding="utf-8"?>
<p:tagLst xmlns:p="http://schemas.openxmlformats.org/presentationml/2006/main">
  <p:tag name="AS_UNIQUEID" val="504"/>
</p:tagLst>
</file>

<file path=ppt/tags/tag130.xml><?xml version="1.0" encoding="utf-8"?>
<p:tagLst xmlns:p="http://schemas.openxmlformats.org/presentationml/2006/main">
  <p:tag name="AS_UNIQUEID" val="621"/>
  <p:tag name="KSO_WM_BEAUTIFY_FLAG" val=""/>
</p:tagLst>
</file>

<file path=ppt/tags/tag131.xml><?xml version="1.0" encoding="utf-8"?>
<p:tagLst xmlns:p="http://schemas.openxmlformats.org/presentationml/2006/main">
  <p:tag name="AS_UNIQUEID" val="622"/>
</p:tagLst>
</file>

<file path=ppt/tags/tag132.xml><?xml version="1.0" encoding="utf-8"?>
<p:tagLst xmlns:p="http://schemas.openxmlformats.org/presentationml/2006/main">
  <p:tag name="AS_UNIQUEID" val="623"/>
</p:tagLst>
</file>

<file path=ppt/tags/tag133.xml><?xml version="1.0" encoding="utf-8"?>
<p:tagLst xmlns:p="http://schemas.openxmlformats.org/presentationml/2006/main">
  <p:tag name="AS_UNIQUEID" val="624"/>
</p:tagLst>
</file>

<file path=ppt/tags/tag134.xml><?xml version="1.0" encoding="utf-8"?>
<p:tagLst xmlns:p="http://schemas.openxmlformats.org/presentationml/2006/main">
  <p:tag name="AS_UNIQUEID" val="625"/>
  <p:tag name="KSO_WM_BEAUTIFY_FLAG" val=""/>
</p:tagLst>
</file>

<file path=ppt/tags/tag135.xml><?xml version="1.0" encoding="utf-8"?>
<p:tagLst xmlns:p="http://schemas.openxmlformats.org/presentationml/2006/main">
  <p:tag name="AS_UNIQUEID" val="626"/>
</p:tagLst>
</file>

<file path=ppt/tags/tag136.xml><?xml version="1.0" encoding="utf-8"?>
<p:tagLst xmlns:p="http://schemas.openxmlformats.org/presentationml/2006/main">
  <p:tag name="AS_UNIQUEID" val="627"/>
  <p:tag name="KSO_WM_BEAUTIFY_FLAG" val=""/>
</p:tagLst>
</file>

<file path=ppt/tags/tag137.xml><?xml version="1.0" encoding="utf-8"?>
<p:tagLst xmlns:p="http://schemas.openxmlformats.org/presentationml/2006/main">
  <p:tag name="AS_UNIQUEID" val="628"/>
</p:tagLst>
</file>

<file path=ppt/tags/tag138.xml><?xml version="1.0" encoding="utf-8"?>
<p:tagLst xmlns:p="http://schemas.openxmlformats.org/presentationml/2006/main">
  <p:tag name="AS_UNIQUEID" val="629"/>
  <p:tag name="KSO_WM_BEAUTIFY_FLAG" val=""/>
</p:tagLst>
</file>

<file path=ppt/tags/tag139.xml><?xml version="1.0" encoding="utf-8"?>
<p:tagLst xmlns:p="http://schemas.openxmlformats.org/presentationml/2006/main">
  <p:tag name="AS_UNIQUEID" val="630"/>
</p:tagLst>
</file>

<file path=ppt/tags/tag14.xml><?xml version="1.0" encoding="utf-8"?>
<p:tagLst xmlns:p="http://schemas.openxmlformats.org/presentationml/2006/main">
  <p:tag name="AS_UNIQUEID" val="505"/>
</p:tagLst>
</file>

<file path=ppt/tags/tag140.xml><?xml version="1.0" encoding="utf-8"?>
<p:tagLst xmlns:p="http://schemas.openxmlformats.org/presentationml/2006/main">
  <p:tag name="AS_UNIQUEID" val="631"/>
  <p:tag name="KSO_WM_BEAUTIFY_FLAG" val=""/>
</p:tagLst>
</file>

<file path=ppt/tags/tag141.xml><?xml version="1.0" encoding="utf-8"?>
<p:tagLst xmlns:p="http://schemas.openxmlformats.org/presentationml/2006/main">
  <p:tag name="AS_UNIQUEID" val="632"/>
</p:tagLst>
</file>

<file path=ppt/tags/tag142.xml><?xml version="1.0" encoding="utf-8"?>
<p:tagLst xmlns:p="http://schemas.openxmlformats.org/presentationml/2006/main">
  <p:tag name="AS_UNIQUEID" val="633"/>
</p:tagLst>
</file>

<file path=ppt/tags/tag143.xml><?xml version="1.0" encoding="utf-8"?>
<p:tagLst xmlns:p="http://schemas.openxmlformats.org/presentationml/2006/main">
  <p:tag name="AS_UNIQUEID" val="634"/>
  <p:tag name="KSO_WM_BEAUTIFY_FLAG" val=""/>
</p:tagLst>
</file>

<file path=ppt/tags/tag144.xml><?xml version="1.0" encoding="utf-8"?>
<p:tagLst xmlns:p="http://schemas.openxmlformats.org/presentationml/2006/main">
  <p:tag name="AS_UNIQUEID" val="635"/>
  <p:tag name="KSO_WM_BEAUTIFY_FLAG" val=""/>
</p:tagLst>
</file>

<file path=ppt/tags/tag145.xml><?xml version="1.0" encoding="utf-8"?>
<p:tagLst xmlns:p="http://schemas.openxmlformats.org/presentationml/2006/main">
  <p:tag name="AS_UNIQUEID" val="636"/>
  <p:tag name="KSO_WM_BEAUTIFY_FLAG" val=""/>
</p:tagLst>
</file>

<file path=ppt/tags/tag146.xml><?xml version="1.0" encoding="utf-8"?>
<p:tagLst xmlns:p="http://schemas.openxmlformats.org/presentationml/2006/main">
  <p:tag name="AS_UNIQUEID" val="637"/>
  <p:tag name="KSO_WM_BEAUTIFY_FLAG" val=""/>
</p:tagLst>
</file>

<file path=ppt/tags/tag147.xml><?xml version="1.0" encoding="utf-8"?>
<p:tagLst xmlns:p="http://schemas.openxmlformats.org/presentationml/2006/main">
  <p:tag name="AS_UNIQUEID" val="638"/>
</p:tagLst>
</file>

<file path=ppt/tags/tag148.xml><?xml version="1.0" encoding="utf-8"?>
<p:tagLst xmlns:p="http://schemas.openxmlformats.org/presentationml/2006/main">
  <p:tag name="AS_UNIQUEID" val="639"/>
</p:tagLst>
</file>

<file path=ppt/tags/tag149.xml><?xml version="1.0" encoding="utf-8"?>
<p:tagLst xmlns:p="http://schemas.openxmlformats.org/presentationml/2006/main">
  <p:tag name="AS_UNIQUEID" val="640"/>
</p:tagLst>
</file>

<file path=ppt/tags/tag15.xml><?xml version="1.0" encoding="utf-8"?>
<p:tagLst xmlns:p="http://schemas.openxmlformats.org/presentationml/2006/main">
  <p:tag name="AS_UNIQUEID" val="506"/>
</p:tagLst>
</file>

<file path=ppt/tags/tag150.xml><?xml version="1.0" encoding="utf-8"?>
<p:tagLst xmlns:p="http://schemas.openxmlformats.org/presentationml/2006/main">
  <p:tag name="AS_UNIQUEID" val="641"/>
</p:tagLst>
</file>

<file path=ppt/tags/tag151.xml><?xml version="1.0" encoding="utf-8"?>
<p:tagLst xmlns:p="http://schemas.openxmlformats.org/presentationml/2006/main">
  <p:tag name="AS_UNIQUEID" val="642"/>
</p:tagLst>
</file>

<file path=ppt/tags/tag152.xml><?xml version="1.0" encoding="utf-8"?>
<p:tagLst xmlns:p="http://schemas.openxmlformats.org/presentationml/2006/main">
  <p:tag name="AS_UNIQUEID" val="643"/>
</p:tagLst>
</file>

<file path=ppt/tags/tag153.xml><?xml version="1.0" encoding="utf-8"?>
<p:tagLst xmlns:p="http://schemas.openxmlformats.org/presentationml/2006/main">
  <p:tag name="AS_UNIQUEID" val="644"/>
  <p:tag name="KSO_WM_BEAUTIFY_FLAG" val=""/>
</p:tagLst>
</file>

<file path=ppt/tags/tag154.xml><?xml version="1.0" encoding="utf-8"?>
<p:tagLst xmlns:p="http://schemas.openxmlformats.org/presentationml/2006/main">
  <p:tag name="AS_UNIQUEID" val="645"/>
  <p:tag name="KSO_WM_BEAUTIFY_FLAG" val=""/>
</p:tagLst>
</file>

<file path=ppt/tags/tag155.xml><?xml version="1.0" encoding="utf-8"?>
<p:tagLst xmlns:p="http://schemas.openxmlformats.org/presentationml/2006/main">
  <p:tag name="AS_UNIQUEID" val="646"/>
  <p:tag name="KSO_WM_BEAUTIFY_FLAG" val=""/>
</p:tagLst>
</file>

<file path=ppt/tags/tag156.xml><?xml version="1.0" encoding="utf-8"?>
<p:tagLst xmlns:p="http://schemas.openxmlformats.org/presentationml/2006/main">
  <p:tag name="AS_UNIQUEID" val="647"/>
  <p:tag name="KSO_WM_BEAUTIFY_FLAG" val=""/>
</p:tagLst>
</file>

<file path=ppt/tags/tag157.xml><?xml version="1.0" encoding="utf-8"?>
<p:tagLst xmlns:p="http://schemas.openxmlformats.org/presentationml/2006/main">
  <p:tag name="AS_UNIQUEID" val="648"/>
</p:tagLst>
</file>

<file path=ppt/tags/tag158.xml><?xml version="1.0" encoding="utf-8"?>
<p:tagLst xmlns:p="http://schemas.openxmlformats.org/presentationml/2006/main">
  <p:tag name="AS_UNIQUEID" val="649"/>
  <p:tag name="KSO_WM_BEAUTIFY_FLAG" val=""/>
</p:tagLst>
</file>

<file path=ppt/tags/tag159.xml><?xml version="1.0" encoding="utf-8"?>
<p:tagLst xmlns:p="http://schemas.openxmlformats.org/presentationml/2006/main">
  <p:tag name="AS_UNIQUEID" val="650"/>
</p:tagLst>
</file>

<file path=ppt/tags/tag16.xml><?xml version="1.0" encoding="utf-8"?>
<p:tagLst xmlns:p="http://schemas.openxmlformats.org/presentationml/2006/main">
  <p:tag name="AS_UNIQUEID" val="507"/>
</p:tagLst>
</file>

<file path=ppt/tags/tag160.xml><?xml version="1.0" encoding="utf-8"?>
<p:tagLst xmlns:p="http://schemas.openxmlformats.org/presentationml/2006/main">
  <p:tag name="AS_UNIQUEID" val="651"/>
</p:tagLst>
</file>

<file path=ppt/tags/tag161.xml><?xml version="1.0" encoding="utf-8"?>
<p:tagLst xmlns:p="http://schemas.openxmlformats.org/presentationml/2006/main">
  <p:tag name="AS_UNIQUEID" val="652"/>
</p:tagLst>
</file>

<file path=ppt/tags/tag162.xml><?xml version="1.0" encoding="utf-8"?>
<p:tagLst xmlns:p="http://schemas.openxmlformats.org/presentationml/2006/main">
  <p:tag name="AS_UNIQUEID" val="653"/>
</p:tagLst>
</file>

<file path=ppt/tags/tag163.xml><?xml version="1.0" encoding="utf-8"?>
<p:tagLst xmlns:p="http://schemas.openxmlformats.org/presentationml/2006/main">
  <p:tag name="AS_UNIQUEID" val="654"/>
</p:tagLst>
</file>

<file path=ppt/tags/tag164.xml><?xml version="1.0" encoding="utf-8"?>
<p:tagLst xmlns:p="http://schemas.openxmlformats.org/presentationml/2006/main">
  <p:tag name="AS_UNIQUEID" val="655"/>
</p:tagLst>
</file>

<file path=ppt/tags/tag165.xml><?xml version="1.0" encoding="utf-8"?>
<p:tagLst xmlns:p="http://schemas.openxmlformats.org/presentationml/2006/main">
  <p:tag name="AS_UNIQUEID" val="656"/>
</p:tagLst>
</file>

<file path=ppt/tags/tag166.xml><?xml version="1.0" encoding="utf-8"?>
<p:tagLst xmlns:p="http://schemas.openxmlformats.org/presentationml/2006/main">
  <p:tag name="AS_UNIQUEID" val="657"/>
</p:tagLst>
</file>

<file path=ppt/tags/tag167.xml><?xml version="1.0" encoding="utf-8"?>
<p:tagLst xmlns:p="http://schemas.openxmlformats.org/presentationml/2006/main">
  <p:tag name="AS_UNIQUEID" val="658"/>
</p:tagLst>
</file>

<file path=ppt/tags/tag168.xml><?xml version="1.0" encoding="utf-8"?>
<p:tagLst xmlns:p="http://schemas.openxmlformats.org/presentationml/2006/main">
  <p:tag name="AS_UNIQUEID" val="659"/>
  <p:tag name="KSO_WM_BEAUTIFY_FLAG" val=""/>
</p:tagLst>
</file>

<file path=ppt/tags/tag169.xml><?xml version="1.0" encoding="utf-8"?>
<p:tagLst xmlns:p="http://schemas.openxmlformats.org/presentationml/2006/main">
  <p:tag name="AS_UNIQUEID" val="660"/>
  <p:tag name="KSO_WM_BEAUTIFY_FLAG" val=""/>
</p:tagLst>
</file>

<file path=ppt/tags/tag17.xml><?xml version="1.0" encoding="utf-8"?>
<p:tagLst xmlns:p="http://schemas.openxmlformats.org/presentationml/2006/main">
  <p:tag name="AS_UNIQUEID" val="508"/>
</p:tagLst>
</file>

<file path=ppt/tags/tag170.xml><?xml version="1.0" encoding="utf-8"?>
<p:tagLst xmlns:p="http://schemas.openxmlformats.org/presentationml/2006/main">
  <p:tag name="AS_UNIQUEID" val="661"/>
  <p:tag name="KSO_WM_BEAUTIFY_FLAG" val=""/>
</p:tagLst>
</file>

<file path=ppt/tags/tag171.xml><?xml version="1.0" encoding="utf-8"?>
<p:tagLst xmlns:p="http://schemas.openxmlformats.org/presentationml/2006/main">
  <p:tag name="AS_UNIQUEID" val="662"/>
  <p:tag name="KSO_WM_BEAUTIFY_FLAG" val=""/>
</p:tagLst>
</file>

<file path=ppt/tags/tag172.xml><?xml version="1.0" encoding="utf-8"?>
<p:tagLst xmlns:p="http://schemas.openxmlformats.org/presentationml/2006/main">
  <p:tag name="AS_UNIQUEID" val="663"/>
</p:tagLst>
</file>

<file path=ppt/tags/tag173.xml><?xml version="1.0" encoding="utf-8"?>
<p:tagLst xmlns:p="http://schemas.openxmlformats.org/presentationml/2006/main">
  <p:tag name="AS_UNIQUEID" val="664"/>
</p:tagLst>
</file>

<file path=ppt/tags/tag174.xml><?xml version="1.0" encoding="utf-8"?>
<p:tagLst xmlns:p="http://schemas.openxmlformats.org/presentationml/2006/main">
  <p:tag name="AS_UNIQUEID" val="665"/>
  <p:tag name="KSO_WM_BEAUTIFY_FLAG" val=""/>
</p:tagLst>
</file>

<file path=ppt/tags/tag175.xml><?xml version="1.0" encoding="utf-8"?>
<p:tagLst xmlns:p="http://schemas.openxmlformats.org/presentationml/2006/main">
  <p:tag name="AS_UNIQUEID" val="666"/>
</p:tagLst>
</file>

<file path=ppt/tags/tag176.xml><?xml version="1.0" encoding="utf-8"?>
<p:tagLst xmlns:p="http://schemas.openxmlformats.org/presentationml/2006/main">
  <p:tag name="AS_UNIQUEID" val="667"/>
  <p:tag name="KSO_WM_BEAUTIFY_FLAG" val=""/>
</p:tagLst>
</file>

<file path=ppt/tags/tag177.xml><?xml version="1.0" encoding="utf-8"?>
<p:tagLst xmlns:p="http://schemas.openxmlformats.org/presentationml/2006/main">
  <p:tag name="AS_UNIQUEID" val="668"/>
  <p:tag name="KSO_WM_BEAUTIFY_FLAG" val=""/>
</p:tagLst>
</file>

<file path=ppt/tags/tag178.xml><?xml version="1.0" encoding="utf-8"?>
<p:tagLst xmlns:p="http://schemas.openxmlformats.org/presentationml/2006/main">
  <p:tag name="AS_UNIQUEID" val="669"/>
  <p:tag name="KSO_WM_BEAUTIFY_FLAG" val=""/>
</p:tagLst>
</file>

<file path=ppt/tags/tag179.xml><?xml version="1.0" encoding="utf-8"?>
<p:tagLst xmlns:p="http://schemas.openxmlformats.org/presentationml/2006/main">
  <p:tag name="AS_UNIQUEID" val="670"/>
  <p:tag name="KSO_WM_BEAUTIFY_FLAG" val=""/>
</p:tagLst>
</file>

<file path=ppt/tags/tag18.xml><?xml version="1.0" encoding="utf-8"?>
<p:tagLst xmlns:p="http://schemas.openxmlformats.org/presentationml/2006/main">
  <p:tag name="AS_UNIQUEID" val="509"/>
</p:tagLst>
</file>

<file path=ppt/tags/tag180.xml><?xml version="1.0" encoding="utf-8"?>
<p:tagLst xmlns:p="http://schemas.openxmlformats.org/presentationml/2006/main">
  <p:tag name="AS_UNIQUEID" val="671"/>
</p:tagLst>
</file>

<file path=ppt/tags/tag181.xml><?xml version="1.0" encoding="utf-8"?>
<p:tagLst xmlns:p="http://schemas.openxmlformats.org/presentationml/2006/main">
  <p:tag name="AS_UNIQUEID" val="672"/>
</p:tagLst>
</file>

<file path=ppt/tags/tag182.xml><?xml version="1.0" encoding="utf-8"?>
<p:tagLst xmlns:p="http://schemas.openxmlformats.org/presentationml/2006/main">
  <p:tag name="AS_UNIQUEID" val="673"/>
</p:tagLst>
</file>

<file path=ppt/tags/tag183.xml><?xml version="1.0" encoding="utf-8"?>
<p:tagLst xmlns:p="http://schemas.openxmlformats.org/presentationml/2006/main">
  <p:tag name="AS_UNIQUEID" val="674"/>
  <p:tag name="KSO_WM_BEAUTIFY_FLAG" val=""/>
</p:tagLst>
</file>

<file path=ppt/tags/tag184.xml><?xml version="1.0" encoding="utf-8"?>
<p:tagLst xmlns:p="http://schemas.openxmlformats.org/presentationml/2006/main">
  <p:tag name="AS_UNIQUEID" val="675"/>
</p:tagLst>
</file>

<file path=ppt/tags/tag185.xml><?xml version="1.0" encoding="utf-8"?>
<p:tagLst xmlns:p="http://schemas.openxmlformats.org/presentationml/2006/main">
  <p:tag name="AS_UNIQUEID" val="676"/>
</p:tagLst>
</file>

<file path=ppt/tags/tag186.xml><?xml version="1.0" encoding="utf-8"?>
<p:tagLst xmlns:p="http://schemas.openxmlformats.org/presentationml/2006/main">
  <p:tag name="AS_UNIQUEID" val="677"/>
</p:tagLst>
</file>

<file path=ppt/tags/tag187.xml><?xml version="1.0" encoding="utf-8"?>
<p:tagLst xmlns:p="http://schemas.openxmlformats.org/presentationml/2006/main">
  <p:tag name="AS_UNIQUEID" val="678"/>
</p:tagLst>
</file>

<file path=ppt/tags/tag188.xml><?xml version="1.0" encoding="utf-8"?>
<p:tagLst xmlns:p="http://schemas.openxmlformats.org/presentationml/2006/main">
  <p:tag name="AS_UNIQUEID" val="679"/>
  <p:tag name="KSO_WM_BEAUTIFY_FLAG" val=""/>
</p:tagLst>
</file>

<file path=ppt/tags/tag189.xml><?xml version="1.0" encoding="utf-8"?>
<p:tagLst xmlns:p="http://schemas.openxmlformats.org/presentationml/2006/main">
  <p:tag name="AS_UNIQUEID" val="680"/>
</p:tagLst>
</file>

<file path=ppt/tags/tag19.xml><?xml version="1.0" encoding="utf-8"?>
<p:tagLst xmlns:p="http://schemas.openxmlformats.org/presentationml/2006/main">
  <p:tag name="AS_UNIQUEID" val="510"/>
</p:tagLst>
</file>

<file path=ppt/tags/tag190.xml><?xml version="1.0" encoding="utf-8"?>
<p:tagLst xmlns:p="http://schemas.openxmlformats.org/presentationml/2006/main">
  <p:tag name="AS_UNIQUEID" val="681"/>
</p:tagLst>
</file>

<file path=ppt/tags/tag191.xml><?xml version="1.0" encoding="utf-8"?>
<p:tagLst xmlns:p="http://schemas.openxmlformats.org/presentationml/2006/main">
  <p:tag name="AS_UNIQUEID" val="682"/>
  <p:tag name="KSO_WM_BEAUTIFY_FLAG" val=""/>
</p:tagLst>
</file>

<file path=ppt/tags/tag192.xml><?xml version="1.0" encoding="utf-8"?>
<p:tagLst xmlns:p="http://schemas.openxmlformats.org/presentationml/2006/main">
  <p:tag name="AS_UNIQUEID" val="683"/>
</p:tagLst>
</file>

<file path=ppt/tags/tag193.xml><?xml version="1.0" encoding="utf-8"?>
<p:tagLst xmlns:p="http://schemas.openxmlformats.org/presentationml/2006/main">
  <p:tag name="AS_UNIQUEID" val="684"/>
</p:tagLst>
</file>

<file path=ppt/tags/tag194.xml><?xml version="1.0" encoding="utf-8"?>
<p:tagLst xmlns:p="http://schemas.openxmlformats.org/presentationml/2006/main">
  <p:tag name="AS_UNIQUEID" val="685"/>
</p:tagLst>
</file>

<file path=ppt/tags/tag195.xml><?xml version="1.0" encoding="utf-8"?>
<p:tagLst xmlns:p="http://schemas.openxmlformats.org/presentationml/2006/main">
  <p:tag name="AS_UNIQUEID" val="686"/>
  <p:tag name="KSO_WM_BEAUTIFY_FLAG" val=""/>
</p:tagLst>
</file>

<file path=ppt/tags/tag196.xml><?xml version="1.0" encoding="utf-8"?>
<p:tagLst xmlns:p="http://schemas.openxmlformats.org/presentationml/2006/main">
  <p:tag name="AS_UNIQUEID" val="687"/>
</p:tagLst>
</file>

<file path=ppt/tags/tag197.xml><?xml version="1.0" encoding="utf-8"?>
<p:tagLst xmlns:p="http://schemas.openxmlformats.org/presentationml/2006/main">
  <p:tag name="AS_UNIQUEID" val="688"/>
</p:tagLst>
</file>

<file path=ppt/tags/tag198.xml><?xml version="1.0" encoding="utf-8"?>
<p:tagLst xmlns:p="http://schemas.openxmlformats.org/presentationml/2006/main">
  <p:tag name="AS_UNIQUEID" val="689"/>
  <p:tag name="KSO_WM_BEAUTIFY_FLAG" val=""/>
</p:tagLst>
</file>

<file path=ppt/tags/tag199.xml><?xml version="1.0" encoding="utf-8"?>
<p:tagLst xmlns:p="http://schemas.openxmlformats.org/presentationml/2006/main">
  <p:tag name="AS_UNIQUEID" val="690"/>
  <p:tag name="KSO_WM_BEAUTIFY_FLAG" val=""/>
</p:tagLst>
</file>

<file path=ppt/tags/tag2.xml><?xml version="1.0" encoding="utf-8"?>
<p:tagLst xmlns:p="http://schemas.openxmlformats.org/presentationml/2006/main">
  <p:tag name="AS_UNIQUEID" val="493"/>
</p:tagLst>
</file>

<file path=ppt/tags/tag20.xml><?xml version="1.0" encoding="utf-8"?>
<p:tagLst xmlns:p="http://schemas.openxmlformats.org/presentationml/2006/main">
  <p:tag name="AS_UNIQUEID" val="511"/>
</p:tagLst>
</file>

<file path=ppt/tags/tag200.xml><?xml version="1.0" encoding="utf-8"?>
<p:tagLst xmlns:p="http://schemas.openxmlformats.org/presentationml/2006/main">
  <p:tag name="AS_UNIQUEID" val="691"/>
  <p:tag name="KSO_WM_BEAUTIFY_FLAG" val=""/>
</p:tagLst>
</file>

<file path=ppt/tags/tag201.xml><?xml version="1.0" encoding="utf-8"?>
<p:tagLst xmlns:p="http://schemas.openxmlformats.org/presentationml/2006/main">
  <p:tag name="AS_UNIQUEID" val="692"/>
  <p:tag name="KSO_WM_BEAUTIFY_FLAG" val=""/>
</p:tagLst>
</file>

<file path=ppt/tags/tag202.xml><?xml version="1.0" encoding="utf-8"?>
<p:tagLst xmlns:p="http://schemas.openxmlformats.org/presentationml/2006/main">
  <p:tag name="AS_UNIQUEID" val="693"/>
  <p:tag name="KSO_WM_BEAUTIFY_FLAG" val=""/>
</p:tagLst>
</file>

<file path=ppt/tags/tag203.xml><?xml version="1.0" encoding="utf-8"?>
<p:tagLst xmlns:p="http://schemas.openxmlformats.org/presentationml/2006/main">
  <p:tag name="AS_UNIQUEID" val="694"/>
</p:tagLst>
</file>

<file path=ppt/tags/tag204.xml><?xml version="1.0" encoding="utf-8"?>
<p:tagLst xmlns:p="http://schemas.openxmlformats.org/presentationml/2006/main">
  <p:tag name="AS_UNIQUEID" val="695"/>
</p:tagLst>
</file>

<file path=ppt/tags/tag205.xml><?xml version="1.0" encoding="utf-8"?>
<p:tagLst xmlns:p="http://schemas.openxmlformats.org/presentationml/2006/main">
  <p:tag name="AS_UNIQUEID" val="696"/>
</p:tagLst>
</file>

<file path=ppt/tags/tag206.xml><?xml version="1.0" encoding="utf-8"?>
<p:tagLst xmlns:p="http://schemas.openxmlformats.org/presentationml/2006/main">
  <p:tag name="AS_UNIQUEID" val="697"/>
</p:tagLst>
</file>

<file path=ppt/tags/tag207.xml><?xml version="1.0" encoding="utf-8"?>
<p:tagLst xmlns:p="http://schemas.openxmlformats.org/presentationml/2006/main">
  <p:tag name="AS_UNIQUEID" val="698"/>
  <p:tag name="KSO_WM_BEAUTIFY_FLAG" val=""/>
</p:tagLst>
</file>

<file path=ppt/tags/tag208.xml><?xml version="1.0" encoding="utf-8"?>
<p:tagLst xmlns:p="http://schemas.openxmlformats.org/presentationml/2006/main">
  <p:tag name="AS_UNIQUEID" val="699"/>
  <p:tag name="KSO_WM_BEAUTIFY_FLAG" val=""/>
</p:tagLst>
</file>

<file path=ppt/tags/tag209.xml><?xml version="1.0" encoding="utf-8"?>
<p:tagLst xmlns:p="http://schemas.openxmlformats.org/presentationml/2006/main">
  <p:tag name="AS_UNIQUEID" val="700"/>
  <p:tag name="KSO_WM_BEAUTIFY_FLAG" val=""/>
</p:tagLst>
</file>

<file path=ppt/tags/tag21.xml><?xml version="1.0" encoding="utf-8"?>
<p:tagLst xmlns:p="http://schemas.openxmlformats.org/presentationml/2006/main">
  <p:tag name="AS_UNIQUEID" val="512"/>
</p:tagLst>
</file>

<file path=ppt/tags/tag210.xml><?xml version="1.0" encoding="utf-8"?>
<p:tagLst xmlns:p="http://schemas.openxmlformats.org/presentationml/2006/main">
  <p:tag name="AS_UNIQUEID" val="701"/>
</p:tagLst>
</file>

<file path=ppt/tags/tag211.xml><?xml version="1.0" encoding="utf-8"?>
<p:tagLst xmlns:p="http://schemas.openxmlformats.org/presentationml/2006/main">
  <p:tag name="AS_UNIQUEID" val="702"/>
  <p:tag name="KSO_WM_BEAUTIFY_FLAG" val=""/>
</p:tagLst>
</file>

<file path=ppt/tags/tag212.xml><?xml version="1.0" encoding="utf-8"?>
<p:tagLst xmlns:p="http://schemas.openxmlformats.org/presentationml/2006/main">
  <p:tag name="AS_UNIQUEID" val="703"/>
</p:tagLst>
</file>

<file path=ppt/tags/tag213.xml><?xml version="1.0" encoding="utf-8"?>
<p:tagLst xmlns:p="http://schemas.openxmlformats.org/presentationml/2006/main">
  <p:tag name="AS_UNIQUEID" val="704"/>
</p:tagLst>
</file>

<file path=ppt/tags/tag214.xml><?xml version="1.0" encoding="utf-8"?>
<p:tagLst xmlns:p="http://schemas.openxmlformats.org/presentationml/2006/main">
  <p:tag name="AS_UNIQUEID" val="705"/>
</p:tagLst>
</file>

<file path=ppt/tags/tag215.xml><?xml version="1.0" encoding="utf-8"?>
<p:tagLst xmlns:p="http://schemas.openxmlformats.org/presentationml/2006/main">
  <p:tag name="AS_UNIQUEID" val="706"/>
  <p:tag name="KSO_WM_BEAUTIFY_FLAG" val=""/>
</p:tagLst>
</file>

<file path=ppt/tags/tag216.xml><?xml version="1.0" encoding="utf-8"?>
<p:tagLst xmlns:p="http://schemas.openxmlformats.org/presentationml/2006/main">
  <p:tag name="AS_UNIQUEID" val="707"/>
  <p:tag name="KSO_WM_BEAUTIFY_FLAG" val=""/>
</p:tagLst>
</file>

<file path=ppt/tags/tag217.xml><?xml version="1.0" encoding="utf-8"?>
<p:tagLst xmlns:p="http://schemas.openxmlformats.org/presentationml/2006/main">
  <p:tag name="AS_UNIQUEID" val="708"/>
</p:tagLst>
</file>

<file path=ppt/tags/tag218.xml><?xml version="1.0" encoding="utf-8"?>
<p:tagLst xmlns:p="http://schemas.openxmlformats.org/presentationml/2006/main">
  <p:tag name="AS_UNIQUEID" val="709"/>
  <p:tag name="KSO_WM_BEAUTIFY_FLAG" val=""/>
</p:tagLst>
</file>

<file path=ppt/tags/tag219.xml><?xml version="1.0" encoding="utf-8"?>
<p:tagLst xmlns:p="http://schemas.openxmlformats.org/presentationml/2006/main">
  <p:tag name="AS_UNIQUEID" val="710"/>
  <p:tag name="KSO_WM_BEAUTIFY_FLAG" val=""/>
</p:tagLst>
</file>

<file path=ppt/tags/tag22.xml><?xml version="1.0" encoding="utf-8"?>
<p:tagLst xmlns:p="http://schemas.openxmlformats.org/presentationml/2006/main">
  <p:tag name="AS_UNIQUEID" val="513"/>
</p:tagLst>
</file>

<file path=ppt/tags/tag220.xml><?xml version="1.0" encoding="utf-8"?>
<p:tagLst xmlns:p="http://schemas.openxmlformats.org/presentationml/2006/main">
  <p:tag name="AS_UNIQUEID" val="711"/>
</p:tagLst>
</file>

<file path=ppt/tags/tag221.xml><?xml version="1.0" encoding="utf-8"?>
<p:tagLst xmlns:p="http://schemas.openxmlformats.org/presentationml/2006/main">
  <p:tag name="AS_UNIQUEID" val="376"/>
</p:tagLst>
</file>

<file path=ppt/tags/tag222.xml><?xml version="1.0" encoding="utf-8"?>
<p:tagLst xmlns:p="http://schemas.openxmlformats.org/presentationml/2006/main">
  <p:tag name="AS_UNIQUEID" val="378"/>
</p:tagLst>
</file>

<file path=ppt/tags/tag223.xml><?xml version="1.0" encoding="utf-8"?>
<p:tagLst xmlns:p="http://schemas.openxmlformats.org/presentationml/2006/main">
  <p:tag name="AS_UNIQUEID" val="377"/>
</p:tagLst>
</file>

<file path=ppt/tags/tag224.xml><?xml version="1.0" encoding="utf-8"?>
<p:tagLst xmlns:p="http://schemas.openxmlformats.org/presentationml/2006/main">
  <p:tag name="AS_UNIQUEID" val="379"/>
</p:tagLst>
</file>

<file path=ppt/tags/tag225.xml><?xml version="1.0" encoding="utf-8"?>
<p:tagLst xmlns:p="http://schemas.openxmlformats.org/presentationml/2006/main">
  <p:tag name="AS_UNIQUEID" val="380"/>
</p:tagLst>
</file>

<file path=ppt/tags/tag226.xml><?xml version="1.0" encoding="utf-8"?>
<p:tagLst xmlns:p="http://schemas.openxmlformats.org/presentationml/2006/main">
  <p:tag name="AS_UNIQUEID" val="712"/>
</p:tagLst>
</file>

<file path=ppt/tags/tag227.xml><?xml version="1.0" encoding="utf-8"?>
<p:tagLst xmlns:p="http://schemas.openxmlformats.org/presentationml/2006/main">
  <p:tag name="AS_UNIQUEID" val="382"/>
</p:tagLst>
</file>

<file path=ppt/tags/tag228.xml><?xml version="1.0" encoding="utf-8"?>
<p:tagLst xmlns:p="http://schemas.openxmlformats.org/presentationml/2006/main">
  <p:tag name="AS_UNIQUEID" val="378"/>
</p:tagLst>
</file>

<file path=ppt/tags/tag229.xml><?xml version="1.0" encoding="utf-8"?>
<p:tagLst xmlns:p="http://schemas.openxmlformats.org/presentationml/2006/main">
  <p:tag name="AS_UNIQUEID" val="713"/>
</p:tagLst>
</file>

<file path=ppt/tags/tag23.xml><?xml version="1.0" encoding="utf-8"?>
<p:tagLst xmlns:p="http://schemas.openxmlformats.org/presentationml/2006/main">
  <p:tag name="AS_UNIQUEID" val="514"/>
</p:tagLst>
</file>

<file path=ppt/tags/tag230.xml><?xml version="1.0" encoding="utf-8"?>
<p:tagLst xmlns:p="http://schemas.openxmlformats.org/presentationml/2006/main">
  <p:tag name="AS_UNIQUEID" val="714"/>
  <p:tag name="KSO_WM_BEAUTIFY_FLAG" val=""/>
</p:tagLst>
</file>

<file path=ppt/tags/tag231.xml><?xml version="1.0" encoding="utf-8"?>
<p:tagLst xmlns:p="http://schemas.openxmlformats.org/presentationml/2006/main">
  <p:tag name="AS_UNIQUEID" val="715"/>
  <p:tag name="KSO_WM_BEAUTIFY_FLAG" val=""/>
</p:tagLst>
</file>

<file path=ppt/tags/tag232.xml><?xml version="1.0" encoding="utf-8"?>
<p:tagLst xmlns:p="http://schemas.openxmlformats.org/presentationml/2006/main">
  <p:tag name="AS_UNIQUEID" val="716"/>
  <p:tag name="KSO_WM_BEAUTIFY_FLAG" val=""/>
</p:tagLst>
</file>

<file path=ppt/tags/tag233.xml><?xml version="1.0" encoding="utf-8"?>
<p:tagLst xmlns:p="http://schemas.openxmlformats.org/presentationml/2006/main">
  <p:tag name="AS_UNIQUEID" val="717"/>
  <p:tag name="KSO_WM_BEAUTIFY_FLAG" val=""/>
</p:tagLst>
</file>

<file path=ppt/tags/tag234.xml><?xml version="1.0" encoding="utf-8"?>
<p:tagLst xmlns:p="http://schemas.openxmlformats.org/presentationml/2006/main">
  <p:tag name="AS_UNIQUEID" val="718"/>
  <p:tag name="KSO_WM_BEAUTIFY_FLAG" val=""/>
</p:tagLst>
</file>

<file path=ppt/tags/tag235.xml><?xml version="1.0" encoding="utf-8"?>
<p:tagLst xmlns:p="http://schemas.openxmlformats.org/presentationml/2006/main">
  <p:tag name="AS_UNIQUEID" val="719"/>
  <p:tag name="KSO_WM_BEAUTIFY_FLAG" val=""/>
</p:tagLst>
</file>

<file path=ppt/tags/tag236.xml><?xml version="1.0" encoding="utf-8"?>
<p:tagLst xmlns:p="http://schemas.openxmlformats.org/presentationml/2006/main">
  <p:tag name="AS_UNIQUEID" val="720"/>
  <p:tag name="KSO_WM_BEAUTIFY_FLAG" val=""/>
</p:tagLst>
</file>

<file path=ppt/tags/tag237.xml><?xml version="1.0" encoding="utf-8"?>
<p:tagLst xmlns:p="http://schemas.openxmlformats.org/presentationml/2006/main">
  <p:tag name="AS_UNIQUEID" val="721"/>
  <p:tag name="KSO_WM_BEAUTIFY_FLAG" val=""/>
</p:tagLst>
</file>

<file path=ppt/tags/tag238.xml><?xml version="1.0" encoding="utf-8"?>
<p:tagLst xmlns:p="http://schemas.openxmlformats.org/presentationml/2006/main">
  <p:tag name="AS_UNIQUEID" val="722"/>
  <p:tag name="KSO_WM_BEAUTIFY_FLAG" val=""/>
</p:tagLst>
</file>

<file path=ppt/tags/tag239.xml><?xml version="1.0" encoding="utf-8"?>
<p:tagLst xmlns:p="http://schemas.openxmlformats.org/presentationml/2006/main">
  <p:tag name="AS_UNIQUEID" val="723"/>
</p:tagLst>
</file>

<file path=ppt/tags/tag24.xml><?xml version="1.0" encoding="utf-8"?>
<p:tagLst xmlns:p="http://schemas.openxmlformats.org/presentationml/2006/main">
  <p:tag name="AS_UNIQUEID" val="515"/>
</p:tagLst>
</file>

<file path=ppt/tags/tag240.xml><?xml version="1.0" encoding="utf-8"?>
<p:tagLst xmlns:p="http://schemas.openxmlformats.org/presentationml/2006/main">
  <p:tag name="AS_UNIQUEID" val="724"/>
</p:tagLst>
</file>

<file path=ppt/tags/tag241.xml><?xml version="1.0" encoding="utf-8"?>
<p:tagLst xmlns:p="http://schemas.openxmlformats.org/presentationml/2006/main">
  <p:tag name="AS_UNIQUEID" val="725"/>
</p:tagLst>
</file>

<file path=ppt/tags/tag242.xml><?xml version="1.0" encoding="utf-8"?>
<p:tagLst xmlns:p="http://schemas.openxmlformats.org/presentationml/2006/main">
  <p:tag name="AS_UNIQUEID" val="726"/>
  <p:tag name="KSO_WM_BEAUTIFY_FLAG" val=""/>
</p:tagLst>
</file>

<file path=ppt/tags/tag243.xml><?xml version="1.0" encoding="utf-8"?>
<p:tagLst xmlns:p="http://schemas.openxmlformats.org/presentationml/2006/main">
  <p:tag name="AS_UNIQUEID" val="727"/>
</p:tagLst>
</file>

<file path=ppt/tags/tag244.xml><?xml version="1.0" encoding="utf-8"?>
<p:tagLst xmlns:p="http://schemas.openxmlformats.org/presentationml/2006/main">
  <p:tag name="AS_UNIQUEID" val="728"/>
</p:tagLst>
</file>

<file path=ppt/tags/tag245.xml><?xml version="1.0" encoding="utf-8"?>
<p:tagLst xmlns:p="http://schemas.openxmlformats.org/presentationml/2006/main">
  <p:tag name="AS_UNIQUEID" val="729"/>
</p:tagLst>
</file>

<file path=ppt/tags/tag246.xml><?xml version="1.0" encoding="utf-8"?>
<p:tagLst xmlns:p="http://schemas.openxmlformats.org/presentationml/2006/main">
  <p:tag name="AS_UNIQUEID" val="730"/>
  <p:tag name="KSO_WM_BEAUTIFY_FLAG" val=""/>
</p:tagLst>
</file>

<file path=ppt/tags/tag247.xml><?xml version="1.0" encoding="utf-8"?>
<p:tagLst xmlns:p="http://schemas.openxmlformats.org/presentationml/2006/main">
  <p:tag name="AS_UNIQUEID" val="731"/>
</p:tagLst>
</file>

<file path=ppt/tags/tag248.xml><?xml version="1.0" encoding="utf-8"?>
<p:tagLst xmlns:p="http://schemas.openxmlformats.org/presentationml/2006/main">
  <p:tag name="AS_UNIQUEID" val="732"/>
  <p:tag name="KSO_WM_BEAUTIFY_FLAG" val=""/>
</p:tagLst>
</file>

<file path=ppt/tags/tag249.xml><?xml version="1.0" encoding="utf-8"?>
<p:tagLst xmlns:p="http://schemas.openxmlformats.org/presentationml/2006/main">
  <p:tag name="AS_UNIQUEID" val="733"/>
  <p:tag name="KSO_WM_BEAUTIFY_FLAG" val=""/>
</p:tagLst>
</file>

<file path=ppt/tags/tag25.xml><?xml version="1.0" encoding="utf-8"?>
<p:tagLst xmlns:p="http://schemas.openxmlformats.org/presentationml/2006/main">
  <p:tag name="AS_UNIQUEID" val="516"/>
</p:tagLst>
</file>

<file path=ppt/tags/tag250.xml><?xml version="1.0" encoding="utf-8"?>
<p:tagLst xmlns:p="http://schemas.openxmlformats.org/presentationml/2006/main">
  <p:tag name="AS_UNIQUEID" val="734"/>
  <p:tag name="KSO_WM_BEAUTIFY_FLAG" val=""/>
</p:tagLst>
</file>

<file path=ppt/tags/tag251.xml><?xml version="1.0" encoding="utf-8"?>
<p:tagLst xmlns:p="http://schemas.openxmlformats.org/presentationml/2006/main">
  <p:tag name="AS_UNIQUEID" val="735"/>
  <p:tag name="KSO_WM_BEAUTIFY_FLAG" val=""/>
</p:tagLst>
</file>

<file path=ppt/tags/tag252.xml><?xml version="1.0" encoding="utf-8"?>
<p:tagLst xmlns:p="http://schemas.openxmlformats.org/presentationml/2006/main">
  <p:tag name="AS_UNIQUEID" val="736"/>
</p:tagLst>
</file>

<file path=ppt/tags/tag253.xml><?xml version="1.0" encoding="utf-8"?>
<p:tagLst xmlns:p="http://schemas.openxmlformats.org/presentationml/2006/main">
  <p:tag name="AS_UNIQUEID" val="737"/>
</p:tagLst>
</file>

<file path=ppt/tags/tag254.xml><?xml version="1.0" encoding="utf-8"?>
<p:tagLst xmlns:p="http://schemas.openxmlformats.org/presentationml/2006/main">
  <p:tag name="AS_UNIQUEID" val="738"/>
</p:tagLst>
</file>

<file path=ppt/tags/tag255.xml><?xml version="1.0" encoding="utf-8"?>
<p:tagLst xmlns:p="http://schemas.openxmlformats.org/presentationml/2006/main">
  <p:tag name="AS_UNIQUEID" val="739"/>
</p:tagLst>
</file>

<file path=ppt/tags/tag256.xml><?xml version="1.0" encoding="utf-8"?>
<p:tagLst xmlns:p="http://schemas.openxmlformats.org/presentationml/2006/main">
  <p:tag name="AS_UNIQUEID" val="740"/>
</p:tagLst>
</file>

<file path=ppt/tags/tag257.xml><?xml version="1.0" encoding="utf-8"?>
<p:tagLst xmlns:p="http://schemas.openxmlformats.org/presentationml/2006/main">
  <p:tag name="AS_UNIQUEID" val="741"/>
  <p:tag name="KSO_WM_BEAUTIFY_FLAG" val=""/>
</p:tagLst>
</file>

<file path=ppt/tags/tag258.xml><?xml version="1.0" encoding="utf-8"?>
<p:tagLst xmlns:p="http://schemas.openxmlformats.org/presentationml/2006/main">
  <p:tag name="AS_UNIQUEID" val="742"/>
  <p:tag name="KSO_WM_BEAUTIFY_FLAG" val=""/>
</p:tagLst>
</file>

<file path=ppt/tags/tag259.xml><?xml version="1.0" encoding="utf-8"?>
<p:tagLst xmlns:p="http://schemas.openxmlformats.org/presentationml/2006/main">
  <p:tag name="AS_UNIQUEID" val="743"/>
  <p:tag name="KSO_WM_BEAUTIFY_FLAG" val=""/>
</p:tagLst>
</file>

<file path=ppt/tags/tag26.xml><?xml version="1.0" encoding="utf-8"?>
<p:tagLst xmlns:p="http://schemas.openxmlformats.org/presentationml/2006/main">
  <p:tag name="AS_UNIQUEID" val="517"/>
</p:tagLst>
</file>

<file path=ppt/tags/tag260.xml><?xml version="1.0" encoding="utf-8"?>
<p:tagLst xmlns:p="http://schemas.openxmlformats.org/presentationml/2006/main">
  <p:tag name="AS_UNIQUEID" val="744"/>
  <p:tag name="KSO_WM_BEAUTIFY_FLAG" val=""/>
</p:tagLst>
</file>

<file path=ppt/tags/tag261.xml><?xml version="1.0" encoding="utf-8"?>
<p:tagLst xmlns:p="http://schemas.openxmlformats.org/presentationml/2006/main">
  <p:tag name="AS_UNIQUEID" val="745"/>
</p:tagLst>
</file>

<file path=ppt/tags/tag262.xml><?xml version="1.0" encoding="utf-8"?>
<p:tagLst xmlns:p="http://schemas.openxmlformats.org/presentationml/2006/main">
  <p:tag name="AS_UNIQUEID" val="746"/>
</p:tagLst>
</file>

<file path=ppt/tags/tag263.xml><?xml version="1.0" encoding="utf-8"?>
<p:tagLst xmlns:p="http://schemas.openxmlformats.org/presentationml/2006/main">
  <p:tag name="AS_UNIQUEID" val="747"/>
</p:tagLst>
</file>

<file path=ppt/tags/tag264.xml><?xml version="1.0" encoding="utf-8"?>
<p:tagLst xmlns:p="http://schemas.openxmlformats.org/presentationml/2006/main">
  <p:tag name="AS_UNIQUEID" val="748"/>
</p:tagLst>
</file>

<file path=ppt/tags/tag265.xml><?xml version="1.0" encoding="utf-8"?>
<p:tagLst xmlns:p="http://schemas.openxmlformats.org/presentationml/2006/main">
  <p:tag name="AS_UNIQUEID" val="749"/>
</p:tagLst>
</file>

<file path=ppt/tags/tag266.xml><?xml version="1.0" encoding="utf-8"?>
<p:tagLst xmlns:p="http://schemas.openxmlformats.org/presentationml/2006/main">
  <p:tag name="AS_UNIQUEID" val="750"/>
</p:tagLst>
</file>

<file path=ppt/tags/tag267.xml><?xml version="1.0" encoding="utf-8"?>
<p:tagLst xmlns:p="http://schemas.openxmlformats.org/presentationml/2006/main">
  <p:tag name="AS_UNIQUEID" val="751"/>
</p:tagLst>
</file>

<file path=ppt/tags/tag268.xml><?xml version="1.0" encoding="utf-8"?>
<p:tagLst xmlns:p="http://schemas.openxmlformats.org/presentationml/2006/main">
  <p:tag name="AS_UNIQUEID" val="752"/>
</p:tagLst>
</file>

<file path=ppt/tags/tag269.xml><?xml version="1.0" encoding="utf-8"?>
<p:tagLst xmlns:p="http://schemas.openxmlformats.org/presentationml/2006/main">
  <p:tag name="AS_UNIQUEID" val="753"/>
  <p:tag name="KSO_WM_BEAUTIFY_FLAG" val=""/>
</p:tagLst>
</file>

<file path=ppt/tags/tag27.xml><?xml version="1.0" encoding="utf-8"?>
<p:tagLst xmlns:p="http://schemas.openxmlformats.org/presentationml/2006/main">
  <p:tag name="AS_UNIQUEID" val="518"/>
</p:tagLst>
</file>

<file path=ppt/tags/tag270.xml><?xml version="1.0" encoding="utf-8"?>
<p:tagLst xmlns:p="http://schemas.openxmlformats.org/presentationml/2006/main">
  <p:tag name="AS_UNIQUEID" val="754"/>
  <p:tag name="KSO_WM_BEAUTIFY_FLAG" val=""/>
</p:tagLst>
</file>

<file path=ppt/tags/tag271.xml><?xml version="1.0" encoding="utf-8"?>
<p:tagLst xmlns:p="http://schemas.openxmlformats.org/presentationml/2006/main">
  <p:tag name="AS_UNIQUEID" val="755"/>
  <p:tag name="KSO_WM_BEAUTIFY_FLAG" val=""/>
</p:tagLst>
</file>

<file path=ppt/tags/tag272.xml><?xml version="1.0" encoding="utf-8"?>
<p:tagLst xmlns:p="http://schemas.openxmlformats.org/presentationml/2006/main">
  <p:tag name="AS_UNIQUEID" val="756"/>
  <p:tag name="KSO_WM_BEAUTIFY_FLAG" val=""/>
</p:tagLst>
</file>

<file path=ppt/tags/tag273.xml><?xml version="1.0" encoding="utf-8"?>
<p:tagLst xmlns:p="http://schemas.openxmlformats.org/presentationml/2006/main">
  <p:tag name="AS_UNIQUEID" val="757"/>
</p:tagLst>
</file>

<file path=ppt/tags/tag274.xml><?xml version="1.0" encoding="utf-8"?>
<p:tagLst xmlns:p="http://schemas.openxmlformats.org/presentationml/2006/main">
  <p:tag name="AS_UNIQUEID" val="758"/>
</p:tagLst>
</file>

<file path=ppt/tags/tag275.xml><?xml version="1.0" encoding="utf-8"?>
<p:tagLst xmlns:p="http://schemas.openxmlformats.org/presentationml/2006/main">
  <p:tag name="AS_UNIQUEID" val="759"/>
</p:tagLst>
</file>

<file path=ppt/tags/tag276.xml><?xml version="1.0" encoding="utf-8"?>
<p:tagLst xmlns:p="http://schemas.openxmlformats.org/presentationml/2006/main">
  <p:tag name="AS_UNIQUEID" val="760"/>
</p:tagLst>
</file>

<file path=ppt/tags/tag277.xml><?xml version="1.0" encoding="utf-8"?>
<p:tagLst xmlns:p="http://schemas.openxmlformats.org/presentationml/2006/main">
  <p:tag name="AS_UNIQUEID" val="761"/>
</p:tagLst>
</file>

<file path=ppt/tags/tag278.xml><?xml version="1.0" encoding="utf-8"?>
<p:tagLst xmlns:p="http://schemas.openxmlformats.org/presentationml/2006/main">
  <p:tag name="AS_UNIQUEID" val="762"/>
  <p:tag name="KSO_WM_BEAUTIFY_FLAG" val=""/>
</p:tagLst>
</file>

<file path=ppt/tags/tag279.xml><?xml version="1.0" encoding="utf-8"?>
<p:tagLst xmlns:p="http://schemas.openxmlformats.org/presentationml/2006/main">
  <p:tag name="AS_UNIQUEID" val="763"/>
  <p:tag name="KSO_WM_BEAUTIFY_FLAG" val=""/>
</p:tagLst>
</file>

<file path=ppt/tags/tag28.xml><?xml version="1.0" encoding="utf-8"?>
<p:tagLst xmlns:p="http://schemas.openxmlformats.org/presentationml/2006/main">
  <p:tag name="AS_UNIQUEID" val="519"/>
</p:tagLst>
</file>

<file path=ppt/tags/tag280.xml><?xml version="1.0" encoding="utf-8"?>
<p:tagLst xmlns:p="http://schemas.openxmlformats.org/presentationml/2006/main">
  <p:tag name="AS_UNIQUEID" val="764"/>
  <p:tag name="KSO_WM_BEAUTIFY_FLAG" val=""/>
</p:tagLst>
</file>

<file path=ppt/tags/tag281.xml><?xml version="1.0" encoding="utf-8"?>
<p:tagLst xmlns:p="http://schemas.openxmlformats.org/presentationml/2006/main">
  <p:tag name="AS_UNIQUEID" val="765"/>
  <p:tag name="KSO_WM_BEAUTIFY_FLAG" val=""/>
</p:tagLst>
</file>

<file path=ppt/tags/tag282.xml><?xml version="1.0" encoding="utf-8"?>
<p:tagLst xmlns:p="http://schemas.openxmlformats.org/presentationml/2006/main">
  <p:tag name="AS_UNIQUEID" val="766"/>
</p:tagLst>
</file>

<file path=ppt/tags/tag283.xml><?xml version="1.0" encoding="utf-8"?>
<p:tagLst xmlns:p="http://schemas.openxmlformats.org/presentationml/2006/main">
  <p:tag name="AS_UNIQUEID" val="767"/>
</p:tagLst>
</file>

<file path=ppt/tags/tag284.xml><?xml version="1.0" encoding="utf-8"?>
<p:tagLst xmlns:p="http://schemas.openxmlformats.org/presentationml/2006/main">
  <p:tag name="AS_UNIQUEID" val="768"/>
</p:tagLst>
</file>

<file path=ppt/tags/tag285.xml><?xml version="1.0" encoding="utf-8"?>
<p:tagLst xmlns:p="http://schemas.openxmlformats.org/presentationml/2006/main">
  <p:tag name="AS_UNIQUEID" val="769"/>
</p:tagLst>
</file>

<file path=ppt/tags/tag286.xml><?xml version="1.0" encoding="utf-8"?>
<p:tagLst xmlns:p="http://schemas.openxmlformats.org/presentationml/2006/main">
  <p:tag name="AS_UNIQUEID" val="770"/>
</p:tagLst>
</file>

<file path=ppt/tags/tag287.xml><?xml version="1.0" encoding="utf-8"?>
<p:tagLst xmlns:p="http://schemas.openxmlformats.org/presentationml/2006/main">
  <p:tag name="AS_UNIQUEID" val="771"/>
  <p:tag name="KSO_WM_BEAUTIFY_FLAG" val=""/>
</p:tagLst>
</file>

<file path=ppt/tags/tag288.xml><?xml version="1.0" encoding="utf-8"?>
<p:tagLst xmlns:p="http://schemas.openxmlformats.org/presentationml/2006/main">
  <p:tag name="AS_UNIQUEID" val="772"/>
  <p:tag name="KSO_WM_BEAUTIFY_FLAG" val=""/>
</p:tagLst>
</file>

<file path=ppt/tags/tag289.xml><?xml version="1.0" encoding="utf-8"?>
<p:tagLst xmlns:p="http://schemas.openxmlformats.org/presentationml/2006/main">
  <p:tag name="AS_UNIQUEID" val="773"/>
  <p:tag name="KSO_WM_BEAUTIFY_FLAG" val=""/>
</p:tagLst>
</file>

<file path=ppt/tags/tag29.xml><?xml version="1.0" encoding="utf-8"?>
<p:tagLst xmlns:p="http://schemas.openxmlformats.org/presentationml/2006/main">
  <p:tag name="AS_UNIQUEID" val="520"/>
</p:tagLst>
</file>

<file path=ppt/tags/tag290.xml><?xml version="1.0" encoding="utf-8"?>
<p:tagLst xmlns:p="http://schemas.openxmlformats.org/presentationml/2006/main">
  <p:tag name="AS_UNIQUEID" val="774"/>
  <p:tag name="KSO_WM_BEAUTIFY_FLAG" val=""/>
</p:tagLst>
</file>

<file path=ppt/tags/tag291.xml><?xml version="1.0" encoding="utf-8"?>
<p:tagLst xmlns:p="http://schemas.openxmlformats.org/presentationml/2006/main">
  <p:tag name="AS_UNIQUEID" val="775"/>
</p:tagLst>
</file>

<file path=ppt/tags/tag292.xml><?xml version="1.0" encoding="utf-8"?>
<p:tagLst xmlns:p="http://schemas.openxmlformats.org/presentationml/2006/main">
  <p:tag name="AS_UNIQUEID" val="776"/>
</p:tagLst>
</file>

<file path=ppt/tags/tag293.xml><?xml version="1.0" encoding="utf-8"?>
<p:tagLst xmlns:p="http://schemas.openxmlformats.org/presentationml/2006/main">
  <p:tag name="AS_UNIQUEID" val="777"/>
</p:tagLst>
</file>

<file path=ppt/tags/tag294.xml><?xml version="1.0" encoding="utf-8"?>
<p:tagLst xmlns:p="http://schemas.openxmlformats.org/presentationml/2006/main">
  <p:tag name="AS_UNIQUEID" val="778"/>
  <p:tag name="KSO_WM_BEAUTIFY_FLAG" val=""/>
</p:tagLst>
</file>

<file path=ppt/tags/tag295.xml><?xml version="1.0" encoding="utf-8"?>
<p:tagLst xmlns:p="http://schemas.openxmlformats.org/presentationml/2006/main">
  <p:tag name="AS_UNIQUEID" val="779"/>
</p:tagLst>
</file>

<file path=ppt/tags/tag296.xml><?xml version="1.0" encoding="utf-8"?>
<p:tagLst xmlns:p="http://schemas.openxmlformats.org/presentationml/2006/main">
  <p:tag name="AS_UNIQUEID" val="780"/>
</p:tagLst>
</file>

<file path=ppt/tags/tag297.xml><?xml version="1.0" encoding="utf-8"?>
<p:tagLst xmlns:p="http://schemas.openxmlformats.org/presentationml/2006/main">
  <p:tag name="AS_UNIQUEID" val="781"/>
  <p:tag name="KSO_WM_BEAUTIFY_FLAG" val=""/>
</p:tagLst>
</file>

<file path=ppt/tags/tag298.xml><?xml version="1.0" encoding="utf-8"?>
<p:tagLst xmlns:p="http://schemas.openxmlformats.org/presentationml/2006/main">
  <p:tag name="AS_UNIQUEID" val="782"/>
</p:tagLst>
</file>

<file path=ppt/tags/tag299.xml><?xml version="1.0" encoding="utf-8"?>
<p:tagLst xmlns:p="http://schemas.openxmlformats.org/presentationml/2006/main">
  <p:tag name="AS_UNIQUEID" val="783"/>
</p:tagLst>
</file>

<file path=ppt/tags/tag3.xml><?xml version="1.0" encoding="utf-8"?>
<p:tagLst xmlns:p="http://schemas.openxmlformats.org/presentationml/2006/main">
  <p:tag name="AS_UNIQUEID" val="494"/>
</p:tagLst>
</file>

<file path=ppt/tags/tag30.xml><?xml version="1.0" encoding="utf-8"?>
<p:tagLst xmlns:p="http://schemas.openxmlformats.org/presentationml/2006/main">
  <p:tag name="AS_UNIQUEID" val="521"/>
</p:tagLst>
</file>

<file path=ppt/tags/tag300.xml><?xml version="1.0" encoding="utf-8"?>
<p:tagLst xmlns:p="http://schemas.openxmlformats.org/presentationml/2006/main">
  <p:tag name="AS_UNIQUEID" val="784"/>
</p:tagLst>
</file>

<file path=ppt/tags/tag301.xml><?xml version="1.0" encoding="utf-8"?>
<p:tagLst xmlns:p="http://schemas.openxmlformats.org/presentationml/2006/main">
  <p:tag name="AS_UNIQUEID" val="785"/>
</p:tagLst>
</file>

<file path=ppt/tags/tag302.xml><?xml version="1.0" encoding="utf-8"?>
<p:tagLst xmlns:p="http://schemas.openxmlformats.org/presentationml/2006/main">
  <p:tag name="AS_UNIQUEID" val="786"/>
</p:tagLst>
</file>

<file path=ppt/tags/tag303.xml><?xml version="1.0" encoding="utf-8"?>
<p:tagLst xmlns:p="http://schemas.openxmlformats.org/presentationml/2006/main">
  <p:tag name="AS_UNIQUEID" val="787"/>
</p:tagLst>
</file>

<file path=ppt/tags/tag304.xml><?xml version="1.0" encoding="utf-8"?>
<p:tagLst xmlns:p="http://schemas.openxmlformats.org/presentationml/2006/main">
  <p:tag name="AS_UNIQUEID" val="788"/>
</p:tagLst>
</file>

<file path=ppt/tags/tag305.xml><?xml version="1.0" encoding="utf-8"?>
<p:tagLst xmlns:p="http://schemas.openxmlformats.org/presentationml/2006/main">
  <p:tag name="AS_UNIQUEID" val="789"/>
</p:tagLst>
</file>

<file path=ppt/tags/tag306.xml><?xml version="1.0" encoding="utf-8"?>
<p:tagLst xmlns:p="http://schemas.openxmlformats.org/presentationml/2006/main">
  <p:tag name="AS_UNIQUEID" val="790"/>
</p:tagLst>
</file>

<file path=ppt/tags/tag307.xml><?xml version="1.0" encoding="utf-8"?>
<p:tagLst xmlns:p="http://schemas.openxmlformats.org/presentationml/2006/main">
  <p:tag name="AS_UNIQUEID" val="791"/>
</p:tagLst>
</file>

<file path=ppt/tags/tag308.xml><?xml version="1.0" encoding="utf-8"?>
<p:tagLst xmlns:p="http://schemas.openxmlformats.org/presentationml/2006/main">
  <p:tag name="AS_UNIQUEID" val="792"/>
</p:tagLst>
</file>

<file path=ppt/tags/tag309.xml><?xml version="1.0" encoding="utf-8"?>
<p:tagLst xmlns:p="http://schemas.openxmlformats.org/presentationml/2006/main">
  <p:tag name="AS_UNIQUEID" val="793"/>
</p:tagLst>
</file>

<file path=ppt/tags/tag31.xml><?xml version="1.0" encoding="utf-8"?>
<p:tagLst xmlns:p="http://schemas.openxmlformats.org/presentationml/2006/main">
  <p:tag name="AS_UNIQUEID" val="522"/>
</p:tagLst>
</file>

<file path=ppt/tags/tag310.xml><?xml version="1.0" encoding="utf-8"?>
<p:tagLst xmlns:p="http://schemas.openxmlformats.org/presentationml/2006/main">
  <p:tag name="AS_UNIQUEID" val="794"/>
</p:tagLst>
</file>

<file path=ppt/tags/tag311.xml><?xml version="1.0" encoding="utf-8"?>
<p:tagLst xmlns:p="http://schemas.openxmlformats.org/presentationml/2006/main">
  <p:tag name="AS_UNIQUEID" val="795"/>
</p:tagLst>
</file>

<file path=ppt/tags/tag312.xml><?xml version="1.0" encoding="utf-8"?>
<p:tagLst xmlns:p="http://schemas.openxmlformats.org/presentationml/2006/main">
  <p:tag name="AS_UNIQUEID" val="796"/>
</p:tagLst>
</file>

<file path=ppt/tags/tag313.xml><?xml version="1.0" encoding="utf-8"?>
<p:tagLst xmlns:p="http://schemas.openxmlformats.org/presentationml/2006/main">
  <p:tag name="AS_UNIQUEID" val="797"/>
</p:tagLst>
</file>

<file path=ppt/tags/tag314.xml><?xml version="1.0" encoding="utf-8"?>
<p:tagLst xmlns:p="http://schemas.openxmlformats.org/presentationml/2006/main">
  <p:tag name="AS_UNIQUEID" val="798"/>
</p:tagLst>
</file>

<file path=ppt/tags/tag315.xml><?xml version="1.0" encoding="utf-8"?>
<p:tagLst xmlns:p="http://schemas.openxmlformats.org/presentationml/2006/main">
  <p:tag name="AS_UNIQUEID" val="799"/>
</p:tagLst>
</file>

<file path=ppt/tags/tag316.xml><?xml version="1.0" encoding="utf-8"?>
<p:tagLst xmlns:p="http://schemas.openxmlformats.org/presentationml/2006/main">
  <p:tag name="AS_UNIQUEID" val="800"/>
</p:tagLst>
</file>

<file path=ppt/tags/tag317.xml><?xml version="1.0" encoding="utf-8"?>
<p:tagLst xmlns:p="http://schemas.openxmlformats.org/presentationml/2006/main">
  <p:tag name="AS_UNIQUEID" val="801"/>
</p:tagLst>
</file>

<file path=ppt/tags/tag318.xml><?xml version="1.0" encoding="utf-8"?>
<p:tagLst xmlns:p="http://schemas.openxmlformats.org/presentationml/2006/main">
  <p:tag name="AS_UNIQUEID" val="802"/>
</p:tagLst>
</file>

<file path=ppt/tags/tag319.xml><?xml version="1.0" encoding="utf-8"?>
<p:tagLst xmlns:p="http://schemas.openxmlformats.org/presentationml/2006/main">
  <p:tag name="AS_UNIQUEID" val="803"/>
</p:tagLst>
</file>

<file path=ppt/tags/tag32.xml><?xml version="1.0" encoding="utf-8"?>
<p:tagLst xmlns:p="http://schemas.openxmlformats.org/presentationml/2006/main">
  <p:tag name="AS_UNIQUEID" val="523"/>
</p:tagLst>
</file>

<file path=ppt/tags/tag320.xml><?xml version="1.0" encoding="utf-8"?>
<p:tagLst xmlns:p="http://schemas.openxmlformats.org/presentationml/2006/main">
  <p:tag name="AS_UNIQUEID" val="804"/>
</p:tagLst>
</file>

<file path=ppt/tags/tag321.xml><?xml version="1.0" encoding="utf-8"?>
<p:tagLst xmlns:p="http://schemas.openxmlformats.org/presentationml/2006/main">
  <p:tag name="AS_UNIQUEID" val="805"/>
</p:tagLst>
</file>

<file path=ppt/tags/tag322.xml><?xml version="1.0" encoding="utf-8"?>
<p:tagLst xmlns:p="http://schemas.openxmlformats.org/presentationml/2006/main">
  <p:tag name="AS_UNIQUEID" val="806"/>
</p:tagLst>
</file>

<file path=ppt/tags/tag323.xml><?xml version="1.0" encoding="utf-8"?>
<p:tagLst xmlns:p="http://schemas.openxmlformats.org/presentationml/2006/main">
  <p:tag name="AS_UNIQUEID" val="807"/>
</p:tagLst>
</file>

<file path=ppt/tags/tag324.xml><?xml version="1.0" encoding="utf-8"?>
<p:tagLst xmlns:p="http://schemas.openxmlformats.org/presentationml/2006/main">
  <p:tag name="AS_UNIQUEID" val="808"/>
</p:tagLst>
</file>

<file path=ppt/tags/tag325.xml><?xml version="1.0" encoding="utf-8"?>
<p:tagLst xmlns:p="http://schemas.openxmlformats.org/presentationml/2006/main">
  <p:tag name="AS_UNIQUEID" val="809"/>
</p:tagLst>
</file>

<file path=ppt/tags/tag326.xml><?xml version="1.0" encoding="utf-8"?>
<p:tagLst xmlns:p="http://schemas.openxmlformats.org/presentationml/2006/main">
  <p:tag name="AS_UNIQUEID" val="810"/>
</p:tagLst>
</file>

<file path=ppt/tags/tag327.xml><?xml version="1.0" encoding="utf-8"?>
<p:tagLst xmlns:p="http://schemas.openxmlformats.org/presentationml/2006/main">
  <p:tag name="AS_UNIQUEID" val="811"/>
</p:tagLst>
</file>

<file path=ppt/tags/tag328.xml><?xml version="1.0" encoding="utf-8"?>
<p:tagLst xmlns:p="http://schemas.openxmlformats.org/presentationml/2006/main">
  <p:tag name="AS_UNIQUEID" val="812"/>
</p:tagLst>
</file>

<file path=ppt/tags/tag329.xml><?xml version="1.0" encoding="utf-8"?>
<p:tagLst xmlns:p="http://schemas.openxmlformats.org/presentationml/2006/main">
  <p:tag name="AS_UNIQUEID" val="813"/>
</p:tagLst>
</file>

<file path=ppt/tags/tag33.xml><?xml version="1.0" encoding="utf-8"?>
<p:tagLst xmlns:p="http://schemas.openxmlformats.org/presentationml/2006/main">
  <p:tag name="AS_UNIQUEID" val="524"/>
</p:tagLst>
</file>

<file path=ppt/tags/tag330.xml><?xml version="1.0" encoding="utf-8"?>
<p:tagLst xmlns:p="http://schemas.openxmlformats.org/presentationml/2006/main">
  <p:tag name="AS_UNIQUEID" val="814"/>
</p:tagLst>
</file>

<file path=ppt/tags/tag331.xml><?xml version="1.0" encoding="utf-8"?>
<p:tagLst xmlns:p="http://schemas.openxmlformats.org/presentationml/2006/main">
  <p:tag name="AS_UNIQUEID" val="815"/>
</p:tagLst>
</file>

<file path=ppt/tags/tag332.xml><?xml version="1.0" encoding="utf-8"?>
<p:tagLst xmlns:p="http://schemas.openxmlformats.org/presentationml/2006/main">
  <p:tag name="AS_UNIQUEID" val="816"/>
</p:tagLst>
</file>

<file path=ppt/tags/tag333.xml><?xml version="1.0" encoding="utf-8"?>
<p:tagLst xmlns:p="http://schemas.openxmlformats.org/presentationml/2006/main">
  <p:tag name="AS_UNIQUEID" val="817"/>
</p:tagLst>
</file>

<file path=ppt/tags/tag334.xml><?xml version="1.0" encoding="utf-8"?>
<p:tagLst xmlns:p="http://schemas.openxmlformats.org/presentationml/2006/main">
  <p:tag name="AS_UNIQUEID" val="818"/>
  <p:tag name="KSO_WM_BEAUTIFY_FLAG" val=""/>
</p:tagLst>
</file>

<file path=ppt/tags/tag335.xml><?xml version="1.0" encoding="utf-8"?>
<p:tagLst xmlns:p="http://schemas.openxmlformats.org/presentationml/2006/main">
  <p:tag name="AS_UNIQUEID" val="819"/>
  <p:tag name="KSO_WM_BEAUTIFY_FLAG" val=""/>
</p:tagLst>
</file>

<file path=ppt/tags/tag336.xml><?xml version="1.0" encoding="utf-8"?>
<p:tagLst xmlns:p="http://schemas.openxmlformats.org/presentationml/2006/main">
  <p:tag name="AS_UNIQUEID" val="820"/>
  <p:tag name="KSO_WM_BEAUTIFY_FLAG" val=""/>
</p:tagLst>
</file>

<file path=ppt/tags/tag337.xml><?xml version="1.0" encoding="utf-8"?>
<p:tagLst xmlns:p="http://schemas.openxmlformats.org/presentationml/2006/main">
  <p:tag name="AS_UNIQUEID" val="821"/>
  <p:tag name="KSO_WM_BEAUTIFY_FLAG" val=""/>
</p:tagLst>
</file>

<file path=ppt/tags/tag338.xml><?xml version="1.0" encoding="utf-8"?>
<p:tagLst xmlns:p="http://schemas.openxmlformats.org/presentationml/2006/main">
  <p:tag name="AS_UNIQUEID" val="822"/>
</p:tagLst>
</file>

<file path=ppt/tags/tag339.xml><?xml version="1.0" encoding="utf-8"?>
<p:tagLst xmlns:p="http://schemas.openxmlformats.org/presentationml/2006/main">
  <p:tag name="AS_UNIQUEID" val="823"/>
</p:tagLst>
</file>

<file path=ppt/tags/tag34.xml><?xml version="1.0" encoding="utf-8"?>
<p:tagLst xmlns:p="http://schemas.openxmlformats.org/presentationml/2006/main">
  <p:tag name="AS_UNIQUEID" val="525"/>
</p:tagLst>
</file>

<file path=ppt/tags/tag340.xml><?xml version="1.0" encoding="utf-8"?>
<p:tagLst xmlns:p="http://schemas.openxmlformats.org/presentationml/2006/main">
  <p:tag name="AS_UNIQUEID" val="824"/>
</p:tagLst>
</file>

<file path=ppt/tags/tag341.xml><?xml version="1.0" encoding="utf-8"?>
<p:tagLst xmlns:p="http://schemas.openxmlformats.org/presentationml/2006/main">
  <p:tag name="AS_UNIQUEID" val="825"/>
</p:tagLst>
</file>

<file path=ppt/tags/tag342.xml><?xml version="1.0" encoding="utf-8"?>
<p:tagLst xmlns:p="http://schemas.openxmlformats.org/presentationml/2006/main">
  <p:tag name="AS_UNIQUEID" val="826"/>
</p:tagLst>
</file>

<file path=ppt/tags/tag343.xml><?xml version="1.0" encoding="utf-8"?>
<p:tagLst xmlns:p="http://schemas.openxmlformats.org/presentationml/2006/main">
  <p:tag name="AS_UNIQUEID" val="827"/>
  <p:tag name="KSO_WM_BEAUTIFY_FLAG" val=""/>
</p:tagLst>
</file>

<file path=ppt/tags/tag344.xml><?xml version="1.0" encoding="utf-8"?>
<p:tagLst xmlns:p="http://schemas.openxmlformats.org/presentationml/2006/main">
  <p:tag name="AS_UNIQUEID" val="828"/>
</p:tagLst>
</file>

<file path=ppt/tags/tag345.xml><?xml version="1.0" encoding="utf-8"?>
<p:tagLst xmlns:p="http://schemas.openxmlformats.org/presentationml/2006/main">
  <p:tag name="AS_UNIQUEID" val="829"/>
</p:tagLst>
</file>

<file path=ppt/tags/tag346.xml><?xml version="1.0" encoding="utf-8"?>
<p:tagLst xmlns:p="http://schemas.openxmlformats.org/presentationml/2006/main">
  <p:tag name="AS_UNIQUEID" val="830"/>
  <p:tag name="KSO_WM_BEAUTIFY_FLAG" val=""/>
</p:tagLst>
</file>

<file path=ppt/tags/tag347.xml><?xml version="1.0" encoding="utf-8"?>
<p:tagLst xmlns:p="http://schemas.openxmlformats.org/presentationml/2006/main">
  <p:tag name="AS_UNIQUEID" val="831"/>
  <p:tag name="KSO_WM_BEAUTIFY_FLAG" val=""/>
</p:tagLst>
</file>

<file path=ppt/tags/tag348.xml><?xml version="1.0" encoding="utf-8"?>
<p:tagLst xmlns:p="http://schemas.openxmlformats.org/presentationml/2006/main">
  <p:tag name="AS_UNIQUEID" val="832"/>
  <p:tag name="KSO_WM_BEAUTIFY_FLAG" val=""/>
</p:tagLst>
</file>

<file path=ppt/tags/tag349.xml><?xml version="1.0" encoding="utf-8"?>
<p:tagLst xmlns:p="http://schemas.openxmlformats.org/presentationml/2006/main">
  <p:tag name="AS_UNIQUEID" val="833"/>
  <p:tag name="KSO_WM_BEAUTIFY_FLAG" val=""/>
</p:tagLst>
</file>

<file path=ppt/tags/tag35.xml><?xml version="1.0" encoding="utf-8"?>
<p:tagLst xmlns:p="http://schemas.openxmlformats.org/presentationml/2006/main">
  <p:tag name="AS_UNIQUEID" val="526"/>
</p:tagLst>
</file>

<file path=ppt/tags/tag350.xml><?xml version="1.0" encoding="utf-8"?>
<p:tagLst xmlns:p="http://schemas.openxmlformats.org/presentationml/2006/main">
  <p:tag name="AS_UNIQUEID" val="834"/>
</p:tagLst>
</file>

<file path=ppt/tags/tag351.xml><?xml version="1.0" encoding="utf-8"?>
<p:tagLst xmlns:p="http://schemas.openxmlformats.org/presentationml/2006/main">
  <p:tag name="AS_UNIQUEID" val="835"/>
</p:tagLst>
</file>

<file path=ppt/tags/tag352.xml><?xml version="1.0" encoding="utf-8"?>
<p:tagLst xmlns:p="http://schemas.openxmlformats.org/presentationml/2006/main">
  <p:tag name="AS_UNIQUEID" val="836"/>
</p:tagLst>
</file>

<file path=ppt/tags/tag353.xml><?xml version="1.0" encoding="utf-8"?>
<p:tagLst xmlns:p="http://schemas.openxmlformats.org/presentationml/2006/main">
  <p:tag name="AS_UNIQUEID" val="837"/>
</p:tagLst>
</file>

<file path=ppt/tags/tag354.xml><?xml version="1.0" encoding="utf-8"?>
<p:tagLst xmlns:p="http://schemas.openxmlformats.org/presentationml/2006/main">
  <p:tag name="AS_UNIQUEID" val="838"/>
  <p:tag name="KSO_WM_BEAUTIFY_FLAG" val=""/>
</p:tagLst>
</file>

<file path=ppt/tags/tag355.xml><?xml version="1.0" encoding="utf-8"?>
<p:tagLst xmlns:p="http://schemas.openxmlformats.org/presentationml/2006/main">
  <p:tag name="AS_UNIQUEID" val="839"/>
  <p:tag name="KSO_WM_BEAUTIFY_FLAG" val=""/>
</p:tagLst>
</file>

<file path=ppt/tags/tag356.xml><?xml version="1.0" encoding="utf-8"?>
<p:tagLst xmlns:p="http://schemas.openxmlformats.org/presentationml/2006/main">
  <p:tag name="AS_UNIQUEID" val="840"/>
  <p:tag name="KSO_WM_BEAUTIFY_FLAG" val=""/>
</p:tagLst>
</file>

<file path=ppt/tags/tag357.xml><?xml version="1.0" encoding="utf-8"?>
<p:tagLst xmlns:p="http://schemas.openxmlformats.org/presentationml/2006/main">
  <p:tag name="AS_UNIQUEID" val="841"/>
  <p:tag name="KSO_WM_BEAUTIFY_FLAG" val=""/>
</p:tagLst>
</file>

<file path=ppt/tags/tag358.xml><?xml version="1.0" encoding="utf-8"?>
<p:tagLst xmlns:p="http://schemas.openxmlformats.org/presentationml/2006/main">
  <p:tag name="AS_UNIQUEID" val="842"/>
</p:tagLst>
</file>

<file path=ppt/tags/tag359.xml><?xml version="1.0" encoding="utf-8"?>
<p:tagLst xmlns:p="http://schemas.openxmlformats.org/presentationml/2006/main">
  <p:tag name="AS_UNIQUEID" val="843"/>
</p:tagLst>
</file>

<file path=ppt/tags/tag36.xml><?xml version="1.0" encoding="utf-8"?>
<p:tagLst xmlns:p="http://schemas.openxmlformats.org/presentationml/2006/main">
  <p:tag name="AS_UNIQUEID" val="527"/>
</p:tagLst>
</file>

<file path=ppt/tags/tag360.xml><?xml version="1.0" encoding="utf-8"?>
<p:tagLst xmlns:p="http://schemas.openxmlformats.org/presentationml/2006/main">
  <p:tag name="AS_UNIQUEID" val="844"/>
</p:tagLst>
</file>

<file path=ppt/tags/tag361.xml><?xml version="1.0" encoding="utf-8"?>
<p:tagLst xmlns:p="http://schemas.openxmlformats.org/presentationml/2006/main">
  <p:tag name="AS_UNIQUEID" val="845"/>
</p:tagLst>
</file>

<file path=ppt/tags/tag362.xml><?xml version="1.0" encoding="utf-8"?>
<p:tagLst xmlns:p="http://schemas.openxmlformats.org/presentationml/2006/main">
  <p:tag name="AS_UNIQUEID" val="846"/>
</p:tagLst>
</file>

<file path=ppt/tags/tag363.xml><?xml version="1.0" encoding="utf-8"?>
<p:tagLst xmlns:p="http://schemas.openxmlformats.org/presentationml/2006/main">
  <p:tag name="AS_UNIQUEID" val="847"/>
</p:tagLst>
</file>

<file path=ppt/tags/tag364.xml><?xml version="1.0" encoding="utf-8"?>
<p:tagLst xmlns:p="http://schemas.openxmlformats.org/presentationml/2006/main">
  <p:tag name="AS_UNIQUEID" val="848"/>
  <p:tag name="KSO_WM_BEAUTIFY_FLAG" val=""/>
</p:tagLst>
</file>

<file path=ppt/tags/tag365.xml><?xml version="1.0" encoding="utf-8"?>
<p:tagLst xmlns:p="http://schemas.openxmlformats.org/presentationml/2006/main">
  <p:tag name="AS_UNIQUEID" val="849"/>
  <p:tag name="KSO_WM_BEAUTIFY_FLAG" val=""/>
</p:tagLst>
</file>

<file path=ppt/tags/tag366.xml><?xml version="1.0" encoding="utf-8"?>
<p:tagLst xmlns:p="http://schemas.openxmlformats.org/presentationml/2006/main">
  <p:tag name="AS_UNIQUEID" val="850"/>
  <p:tag name="KSO_WM_BEAUTIFY_FLAG" val=""/>
</p:tagLst>
</file>

<file path=ppt/tags/tag367.xml><?xml version="1.0" encoding="utf-8"?>
<p:tagLst xmlns:p="http://schemas.openxmlformats.org/presentationml/2006/main">
  <p:tag name="AS_UNIQUEID" val="851"/>
  <p:tag name="KSO_WM_BEAUTIFY_FLAG" val=""/>
</p:tagLst>
</file>

<file path=ppt/tags/tag368.xml><?xml version="1.0" encoding="utf-8"?>
<p:tagLst xmlns:p="http://schemas.openxmlformats.org/presentationml/2006/main">
  <p:tag name="AS_UNIQUEID" val="852"/>
</p:tagLst>
</file>

<file path=ppt/tags/tag369.xml><?xml version="1.0" encoding="utf-8"?>
<p:tagLst xmlns:p="http://schemas.openxmlformats.org/presentationml/2006/main">
  <p:tag name="AS_UNIQUEID" val="853"/>
</p:tagLst>
</file>

<file path=ppt/tags/tag37.xml><?xml version="1.0" encoding="utf-8"?>
<p:tagLst xmlns:p="http://schemas.openxmlformats.org/presentationml/2006/main">
  <p:tag name="AS_UNIQUEID" val="528"/>
</p:tagLst>
</file>

<file path=ppt/tags/tag370.xml><?xml version="1.0" encoding="utf-8"?>
<p:tagLst xmlns:p="http://schemas.openxmlformats.org/presentationml/2006/main">
  <p:tag name="AS_UNIQUEID" val="854"/>
</p:tagLst>
</file>

<file path=ppt/tags/tag371.xml><?xml version="1.0" encoding="utf-8"?>
<p:tagLst xmlns:p="http://schemas.openxmlformats.org/presentationml/2006/main">
  <p:tag name="AS_UNIQUEID" val="855"/>
</p:tagLst>
</file>

<file path=ppt/tags/tag372.xml><?xml version="1.0" encoding="utf-8"?>
<p:tagLst xmlns:p="http://schemas.openxmlformats.org/presentationml/2006/main">
  <p:tag name="AS_UNIQUEID" val="856"/>
</p:tagLst>
</file>

<file path=ppt/tags/tag373.xml><?xml version="1.0" encoding="utf-8"?>
<p:tagLst xmlns:p="http://schemas.openxmlformats.org/presentationml/2006/main">
  <p:tag name="AS_UNIQUEID" val="857"/>
  <p:tag name="KSO_WM_BEAUTIFY_FLAG" val=""/>
</p:tagLst>
</file>

<file path=ppt/tags/tag374.xml><?xml version="1.0" encoding="utf-8"?>
<p:tagLst xmlns:p="http://schemas.openxmlformats.org/presentationml/2006/main">
  <p:tag name="AS_UNIQUEID" val="858"/>
  <p:tag name="KSO_WM_BEAUTIFY_FLAG" val=""/>
</p:tagLst>
</file>

<file path=ppt/tags/tag375.xml><?xml version="1.0" encoding="utf-8"?>
<p:tagLst xmlns:p="http://schemas.openxmlformats.org/presentationml/2006/main">
  <p:tag name="AS_UNIQUEID" val="859"/>
  <p:tag name="KSO_WM_BEAUTIFY_FLAG" val=""/>
</p:tagLst>
</file>

<file path=ppt/tags/tag376.xml><?xml version="1.0" encoding="utf-8"?>
<p:tagLst xmlns:p="http://schemas.openxmlformats.org/presentationml/2006/main">
  <p:tag name="AS_UNIQUEID" val="860"/>
  <p:tag name="KSO_WM_BEAUTIFY_FLAG" val=""/>
</p:tagLst>
</file>

<file path=ppt/tags/tag377.xml><?xml version="1.0" encoding="utf-8"?>
<p:tagLst xmlns:p="http://schemas.openxmlformats.org/presentationml/2006/main">
  <p:tag name="AS_UNIQUEID" val="861"/>
  <p:tag name="KSO_WM_BEAUTIFY_FLAG" val=""/>
</p:tagLst>
</file>

<file path=ppt/tags/tag378.xml><?xml version="1.0" encoding="utf-8"?>
<p:tagLst xmlns:p="http://schemas.openxmlformats.org/presentationml/2006/main">
  <p:tag name="AS_UNIQUEID" val="862"/>
</p:tagLst>
</file>

<file path=ppt/tags/tag379.xml><?xml version="1.0" encoding="utf-8"?>
<p:tagLst xmlns:p="http://schemas.openxmlformats.org/presentationml/2006/main">
  <p:tag name="AS_UNIQUEID" val="863"/>
</p:tagLst>
</file>

<file path=ppt/tags/tag38.xml><?xml version="1.0" encoding="utf-8"?>
<p:tagLst xmlns:p="http://schemas.openxmlformats.org/presentationml/2006/main">
  <p:tag name="AS_UNIQUEID" val="529"/>
</p:tagLst>
</file>

<file path=ppt/tags/tag380.xml><?xml version="1.0" encoding="utf-8"?>
<p:tagLst xmlns:p="http://schemas.openxmlformats.org/presentationml/2006/main">
  <p:tag name="AS_UNIQUEID" val="489"/>
</p:tagLst>
</file>

<file path=ppt/tags/tag381.xml><?xml version="1.0" encoding="utf-8"?>
<p:tagLst xmlns:p="http://schemas.openxmlformats.org/presentationml/2006/main">
  <p:tag name="AS_UNIQUEID" val="490"/>
</p:tagLst>
</file>

<file path=ppt/tags/tag382.xml><?xml version="1.0" encoding="utf-8"?>
<p:tagLst xmlns:p="http://schemas.openxmlformats.org/presentationml/2006/main">
  <p:tag name="AS_UNIQUEID" val="864"/>
</p:tagLst>
</file>

<file path=ppt/tags/tag383.xml><?xml version="1.0" encoding="utf-8"?>
<p:tagLst xmlns:p="http://schemas.openxmlformats.org/presentationml/2006/main">
  <p:tag name="AS_UNIQUEID" val="483"/>
</p:tagLst>
</file>

<file path=ppt/tags/tag384.xml><?xml version="1.0" encoding="utf-8"?>
<p:tagLst xmlns:p="http://schemas.openxmlformats.org/presentationml/2006/main">
  <p:tag name="AS_UNIQUEID" val="484"/>
</p:tagLst>
</file>

<file path=ppt/tags/tag385.xml><?xml version="1.0" encoding="utf-8"?>
<p:tagLst xmlns:p="http://schemas.openxmlformats.org/presentationml/2006/main">
  <p:tag name="AS_UNIQUEID" val="485"/>
</p:tagLst>
</file>

<file path=ppt/tags/tag386.xml><?xml version="1.0" encoding="utf-8"?>
<p:tagLst xmlns:p="http://schemas.openxmlformats.org/presentationml/2006/main">
  <p:tag name="AS_UNIQUEID" val="486"/>
</p:tagLst>
</file>

<file path=ppt/tags/tag387.xml><?xml version="1.0" encoding="utf-8"?>
<p:tagLst xmlns:p="http://schemas.openxmlformats.org/presentationml/2006/main">
  <p:tag name="AS_UNIQUEID" val="487"/>
</p:tagLst>
</file>

<file path=ppt/tags/tag388.xml><?xml version="1.0" encoding="utf-8"?>
<p:tagLst xmlns:p="http://schemas.openxmlformats.org/presentationml/2006/main">
  <p:tag name="AS_UNIQUEID" val="487"/>
</p:tagLst>
</file>

<file path=ppt/tags/tag389.xml><?xml version="1.0" encoding="utf-8"?>
<p:tagLst xmlns:p="http://schemas.openxmlformats.org/presentationml/2006/main">
  <p:tag name="AS_UNIQUEID" val="865"/>
</p:tagLst>
</file>

<file path=ppt/tags/tag39.xml><?xml version="1.0" encoding="utf-8"?>
<p:tagLst xmlns:p="http://schemas.openxmlformats.org/presentationml/2006/main">
  <p:tag name="AS_UNIQUEID" val="530"/>
</p:tagLst>
</file>

<file path=ppt/tags/tag390.xml><?xml version="1.0" encoding="utf-8"?>
<p:tagLst xmlns:p="http://schemas.openxmlformats.org/presentationml/2006/main">
  <p:tag name="AS_UNIQUEID" val="478"/>
</p:tagLst>
</file>

<file path=ppt/tags/tag391.xml><?xml version="1.0" encoding="utf-8"?>
<p:tagLst xmlns:p="http://schemas.openxmlformats.org/presentationml/2006/main">
  <p:tag name="AS_UNIQUEID" val="479"/>
</p:tagLst>
</file>

<file path=ppt/tags/tag392.xml><?xml version="1.0" encoding="utf-8"?>
<p:tagLst xmlns:p="http://schemas.openxmlformats.org/presentationml/2006/main">
  <p:tag name="AS_UNIQUEID" val="480"/>
</p:tagLst>
</file>

<file path=ppt/tags/tag393.xml><?xml version="1.0" encoding="utf-8"?>
<p:tagLst xmlns:p="http://schemas.openxmlformats.org/presentationml/2006/main">
  <p:tag name="AS_UNIQUEID" val="481"/>
</p:tagLst>
</file>

<file path=ppt/tags/tag394.xml><?xml version="1.0" encoding="utf-8"?>
<p:tagLst xmlns:p="http://schemas.openxmlformats.org/presentationml/2006/main">
  <p:tag name="AS_UNIQUEID" val="487"/>
</p:tagLst>
</file>

<file path=ppt/tags/tag395.xml><?xml version="1.0" encoding="utf-8"?>
<p:tagLst xmlns:p="http://schemas.openxmlformats.org/presentationml/2006/main">
  <p:tag name="AS_UNIQUEID" val="866"/>
</p:tagLst>
</file>

<file path=ppt/tags/tag396.xml><?xml version="1.0" encoding="utf-8"?>
<p:tagLst xmlns:p="http://schemas.openxmlformats.org/presentationml/2006/main">
  <p:tag name="AS_UNIQUEID" val="473"/>
</p:tagLst>
</file>

<file path=ppt/tags/tag397.xml><?xml version="1.0" encoding="utf-8"?>
<p:tagLst xmlns:p="http://schemas.openxmlformats.org/presentationml/2006/main">
  <p:tag name="AS_UNIQUEID" val="474"/>
</p:tagLst>
</file>

<file path=ppt/tags/tag398.xml><?xml version="1.0" encoding="utf-8"?>
<p:tagLst xmlns:p="http://schemas.openxmlformats.org/presentationml/2006/main">
  <p:tag name="AS_UNIQUEID" val="475"/>
</p:tagLst>
</file>

<file path=ppt/tags/tag399.xml><?xml version="1.0" encoding="utf-8"?>
<p:tagLst xmlns:p="http://schemas.openxmlformats.org/presentationml/2006/main">
  <p:tag name="AS_UNIQUEID" val="476"/>
</p:tagLst>
</file>

<file path=ppt/tags/tag4.xml><?xml version="1.0" encoding="utf-8"?>
<p:tagLst xmlns:p="http://schemas.openxmlformats.org/presentationml/2006/main">
  <p:tag name="AS_UNIQUEID" val="495"/>
</p:tagLst>
</file>

<file path=ppt/tags/tag40.xml><?xml version="1.0" encoding="utf-8"?>
<p:tagLst xmlns:p="http://schemas.openxmlformats.org/presentationml/2006/main">
  <p:tag name="AS_UNIQUEID" val="531"/>
</p:tagLst>
</file>

<file path=ppt/tags/tag400.xml><?xml version="1.0" encoding="utf-8"?>
<p:tagLst xmlns:p="http://schemas.openxmlformats.org/presentationml/2006/main">
  <p:tag name="AS_UNIQUEID" val="487"/>
</p:tagLst>
</file>

<file path=ppt/tags/tag401.xml><?xml version="1.0" encoding="utf-8"?>
<p:tagLst xmlns:p="http://schemas.openxmlformats.org/presentationml/2006/main">
  <p:tag name="AS_UNIQUEID" val="867"/>
</p:tagLst>
</file>

<file path=ppt/tags/tag402.xml><?xml version="1.0" encoding="utf-8"?>
<p:tagLst xmlns:p="http://schemas.openxmlformats.org/presentationml/2006/main">
  <p:tag name="AS_UNIQUEID" val="868"/>
  <p:tag name="KSO_WM_BEAUTIFY_FLAG" val=""/>
</p:tagLst>
</file>

<file path=ppt/tags/tag403.xml><?xml version="1.0" encoding="utf-8"?>
<p:tagLst xmlns:p="http://schemas.openxmlformats.org/presentationml/2006/main">
  <p:tag name="AS_UNIQUEID" val="491"/>
</p:tagLst>
</file>

<file path=ppt/tags/tag404.xml><?xml version="1.0" encoding="utf-8"?>
<p:tagLst xmlns:p="http://schemas.openxmlformats.org/presentationml/2006/main">
  <p:tag name="AS_UNIQUEID" val="869"/>
</p:tagLst>
</file>

<file path=ppt/tags/tag405.xml><?xml version="1.0" encoding="utf-8"?>
<p:tagLst xmlns:p="http://schemas.openxmlformats.org/presentationml/2006/main">
  <p:tag name="AS_UNIQUEID" val="870"/>
</p:tagLst>
</file>

<file path=ppt/tags/tag406.xml><?xml version="1.0" encoding="utf-8"?>
<p:tagLst xmlns:p="http://schemas.openxmlformats.org/presentationml/2006/main">
  <p:tag name="AS_UNIQUEID" val="871"/>
</p:tagLst>
</file>

<file path=ppt/tags/tag407.xml><?xml version="1.0" encoding="utf-8"?>
<p:tagLst xmlns:p="http://schemas.openxmlformats.org/presentationml/2006/main">
  <p:tag name="AS_UNIQUEID" val="872"/>
</p:tagLst>
</file>

<file path=ppt/tags/tag408.xml><?xml version="1.0" encoding="utf-8"?>
<p:tagLst xmlns:p="http://schemas.openxmlformats.org/presentationml/2006/main">
  <p:tag name="AS_UNIQUEID" val="873"/>
</p:tagLst>
</file>

<file path=ppt/tags/tag409.xml><?xml version="1.0" encoding="utf-8"?>
<p:tagLst xmlns:p="http://schemas.openxmlformats.org/presentationml/2006/main">
  <p:tag name="AS_UNIQUEID" val="874"/>
</p:tagLst>
</file>

<file path=ppt/tags/tag41.xml><?xml version="1.0" encoding="utf-8"?>
<p:tagLst xmlns:p="http://schemas.openxmlformats.org/presentationml/2006/main">
  <p:tag name="AS_UNIQUEID" val="532"/>
</p:tagLst>
</file>

<file path=ppt/tags/tag410.xml><?xml version="1.0" encoding="utf-8"?>
<p:tagLst xmlns:p="http://schemas.openxmlformats.org/presentationml/2006/main">
  <p:tag name="AS_UNIQUEID" val="875"/>
</p:tagLst>
</file>

<file path=ppt/tags/tag411.xml><?xml version="1.0" encoding="utf-8"?>
<p:tagLst xmlns:p="http://schemas.openxmlformats.org/presentationml/2006/main">
  <p:tag name="AS_UNIQUEID" val="876"/>
</p:tagLst>
</file>

<file path=ppt/tags/tag412.xml><?xml version="1.0" encoding="utf-8"?>
<p:tagLst xmlns:p="http://schemas.openxmlformats.org/presentationml/2006/main">
  <p:tag name="AS_UNIQUEID" val="877"/>
</p:tagLst>
</file>

<file path=ppt/tags/tag413.xml><?xml version="1.0" encoding="utf-8"?>
<p:tagLst xmlns:p="http://schemas.openxmlformats.org/presentationml/2006/main">
  <p:tag name="AS_UNIQUEID" val="878"/>
</p:tagLst>
</file>

<file path=ppt/tags/tag414.xml><?xml version="1.0" encoding="utf-8"?>
<p:tagLst xmlns:p="http://schemas.openxmlformats.org/presentationml/2006/main">
  <p:tag name="AS_UNIQUEID" val="879"/>
</p:tagLst>
</file>

<file path=ppt/tags/tag415.xml><?xml version="1.0" encoding="utf-8"?>
<p:tagLst xmlns:p="http://schemas.openxmlformats.org/presentationml/2006/main">
  <p:tag name="AS_UNIQUEID" val="880"/>
</p:tagLst>
</file>

<file path=ppt/tags/tag416.xml><?xml version="1.0" encoding="utf-8"?>
<p:tagLst xmlns:p="http://schemas.openxmlformats.org/presentationml/2006/main">
  <p:tag name="AS_UNIQUEID" val="881"/>
</p:tagLst>
</file>

<file path=ppt/tags/tag417.xml><?xml version="1.0" encoding="utf-8"?>
<p:tagLst xmlns:p="http://schemas.openxmlformats.org/presentationml/2006/main">
  <p:tag name="AS_UNIQUEID" val="882"/>
</p:tagLst>
</file>

<file path=ppt/tags/tag418.xml><?xml version="1.0" encoding="utf-8"?>
<p:tagLst xmlns:p="http://schemas.openxmlformats.org/presentationml/2006/main">
  <p:tag name="AS_UNIQUEID" val="883"/>
</p:tagLst>
</file>

<file path=ppt/tags/tag419.xml><?xml version="1.0" encoding="utf-8"?>
<p:tagLst xmlns:p="http://schemas.openxmlformats.org/presentationml/2006/main">
  <p:tag name="AS_UNIQUEID" val="884"/>
</p:tagLst>
</file>

<file path=ppt/tags/tag42.xml><?xml version="1.0" encoding="utf-8"?>
<p:tagLst xmlns:p="http://schemas.openxmlformats.org/presentationml/2006/main">
  <p:tag name="AS_UNIQUEID" val="533"/>
</p:tagLst>
</file>

<file path=ppt/tags/tag420.xml><?xml version="1.0" encoding="utf-8"?>
<p:tagLst xmlns:p="http://schemas.openxmlformats.org/presentationml/2006/main">
  <p:tag name="AS_UNIQUEID" val="885"/>
</p:tagLst>
</file>

<file path=ppt/tags/tag421.xml><?xml version="1.0" encoding="utf-8"?>
<p:tagLst xmlns:p="http://schemas.openxmlformats.org/presentationml/2006/main">
  <p:tag name="AS_UNIQUEID" val="886"/>
</p:tagLst>
</file>

<file path=ppt/tags/tag422.xml><?xml version="1.0" encoding="utf-8"?>
<p:tagLst xmlns:p="http://schemas.openxmlformats.org/presentationml/2006/main">
  <p:tag name="AS_UNIQUEID" val="887"/>
</p:tagLst>
</file>

<file path=ppt/tags/tag423.xml><?xml version="1.0" encoding="utf-8"?>
<p:tagLst xmlns:p="http://schemas.openxmlformats.org/presentationml/2006/main">
  <p:tag name="AS_UNIQUEID" val="888"/>
</p:tagLst>
</file>

<file path=ppt/tags/tag424.xml><?xml version="1.0" encoding="utf-8"?>
<p:tagLst xmlns:p="http://schemas.openxmlformats.org/presentationml/2006/main">
  <p:tag name="AS_UNIQUEID" val="889"/>
</p:tagLst>
</file>

<file path=ppt/tags/tag425.xml><?xml version="1.0" encoding="utf-8"?>
<p:tagLst xmlns:p="http://schemas.openxmlformats.org/presentationml/2006/main">
  <p:tag name="AS_UNIQUEID" val="890"/>
</p:tagLst>
</file>

<file path=ppt/tags/tag426.xml><?xml version="1.0" encoding="utf-8"?>
<p:tagLst xmlns:p="http://schemas.openxmlformats.org/presentationml/2006/main">
  <p:tag name="AS_UNIQUEID" val="891"/>
</p:tagLst>
</file>

<file path=ppt/tags/tag427.xml><?xml version="1.0" encoding="utf-8"?>
<p:tagLst xmlns:p="http://schemas.openxmlformats.org/presentationml/2006/main">
  <p:tag name="AS_UNIQUEID" val="892"/>
</p:tagLst>
</file>

<file path=ppt/tags/tag428.xml><?xml version="1.0" encoding="utf-8"?>
<p:tagLst xmlns:p="http://schemas.openxmlformats.org/presentationml/2006/main">
  <p:tag name="AS_UNIQUEID" val="893"/>
</p:tagLst>
</file>

<file path=ppt/tags/tag429.xml><?xml version="1.0" encoding="utf-8"?>
<p:tagLst xmlns:p="http://schemas.openxmlformats.org/presentationml/2006/main">
  <p:tag name="AS_UNIQUEID" val="894"/>
</p:tagLst>
</file>

<file path=ppt/tags/tag43.xml><?xml version="1.0" encoding="utf-8"?>
<p:tagLst xmlns:p="http://schemas.openxmlformats.org/presentationml/2006/main">
  <p:tag name="AS_UNIQUEID" val="534"/>
</p:tagLst>
</file>

<file path=ppt/tags/tag430.xml><?xml version="1.0" encoding="utf-8"?>
<p:tagLst xmlns:p="http://schemas.openxmlformats.org/presentationml/2006/main">
  <p:tag name="AS_UNIQUEID" val="895"/>
</p:tagLst>
</file>

<file path=ppt/tags/tag431.xml><?xml version="1.0" encoding="utf-8"?>
<p:tagLst xmlns:p="http://schemas.openxmlformats.org/presentationml/2006/main">
  <p:tag name="AS_UNIQUEID" val="896"/>
</p:tagLst>
</file>

<file path=ppt/tags/tag432.xml><?xml version="1.0" encoding="utf-8"?>
<p:tagLst xmlns:p="http://schemas.openxmlformats.org/presentationml/2006/main">
  <p:tag name="AS_UNIQUEID" val="897"/>
</p:tagLst>
</file>

<file path=ppt/tags/tag433.xml><?xml version="1.0" encoding="utf-8"?>
<p:tagLst xmlns:p="http://schemas.openxmlformats.org/presentationml/2006/main">
  <p:tag name="AS_UNIQUEID" val="898"/>
</p:tagLst>
</file>

<file path=ppt/tags/tag434.xml><?xml version="1.0" encoding="utf-8"?>
<p:tagLst xmlns:p="http://schemas.openxmlformats.org/presentationml/2006/main">
  <p:tag name="AS_UNIQUEID" val="899"/>
</p:tagLst>
</file>

<file path=ppt/tags/tag435.xml><?xml version="1.0" encoding="utf-8"?>
<p:tagLst xmlns:p="http://schemas.openxmlformats.org/presentationml/2006/main">
  <p:tag name="AS_UNIQUEID" val="900"/>
</p:tagLst>
</file>

<file path=ppt/tags/tag436.xml><?xml version="1.0" encoding="utf-8"?>
<p:tagLst xmlns:p="http://schemas.openxmlformats.org/presentationml/2006/main">
  <p:tag name="AS_UNIQUEID" val="901"/>
</p:tagLst>
</file>

<file path=ppt/tags/tag437.xml><?xml version="1.0" encoding="utf-8"?>
<p:tagLst xmlns:p="http://schemas.openxmlformats.org/presentationml/2006/main">
  <p:tag name="AS_UNIQUEID" val="902"/>
</p:tagLst>
</file>

<file path=ppt/tags/tag438.xml><?xml version="1.0" encoding="utf-8"?>
<p:tagLst xmlns:p="http://schemas.openxmlformats.org/presentationml/2006/main">
  <p:tag name="AS_UNIQUEID" val="903"/>
</p:tagLst>
</file>

<file path=ppt/tags/tag439.xml><?xml version="1.0" encoding="utf-8"?>
<p:tagLst xmlns:p="http://schemas.openxmlformats.org/presentationml/2006/main">
  <p:tag name="AS_UNIQUEID" val="904"/>
</p:tagLst>
</file>

<file path=ppt/tags/tag44.xml><?xml version="1.0" encoding="utf-8"?>
<p:tagLst xmlns:p="http://schemas.openxmlformats.org/presentationml/2006/main">
  <p:tag name="AS_UNIQUEID" val="535"/>
</p:tagLst>
</file>

<file path=ppt/tags/tag440.xml><?xml version="1.0" encoding="utf-8"?>
<p:tagLst xmlns:p="http://schemas.openxmlformats.org/presentationml/2006/main">
  <p:tag name="AS_UNIQUEID" val="905"/>
</p:tagLst>
</file>

<file path=ppt/tags/tag441.xml><?xml version="1.0" encoding="utf-8"?>
<p:tagLst xmlns:p="http://schemas.openxmlformats.org/presentationml/2006/main">
  <p:tag name="AS_UNIQUEID" val="906"/>
</p:tagLst>
</file>

<file path=ppt/tags/tag442.xml><?xml version="1.0" encoding="utf-8"?>
<p:tagLst xmlns:p="http://schemas.openxmlformats.org/presentationml/2006/main">
  <p:tag name="AS_UNIQUEID" val="907"/>
  <p:tag name="KSO_WM_BEAUTIFY_FLAG" val=""/>
</p:tagLst>
</file>

<file path=ppt/tags/tag443.xml><?xml version="1.0" encoding="utf-8"?>
<p:tagLst xmlns:p="http://schemas.openxmlformats.org/presentationml/2006/main">
  <p:tag name="AS_UNIQUEID" val="908"/>
  <p:tag name="KSO_WM_BEAUTIFY_FLAG" val=""/>
</p:tagLst>
</file>

<file path=ppt/tags/tag444.xml><?xml version="1.0" encoding="utf-8"?>
<p:tagLst xmlns:p="http://schemas.openxmlformats.org/presentationml/2006/main">
  <p:tag name="AS_UNIQUEID" val="909"/>
</p:tagLst>
</file>

<file path=ppt/tags/tag445.xml><?xml version="1.0" encoding="utf-8"?>
<p:tagLst xmlns:p="http://schemas.openxmlformats.org/presentationml/2006/main">
  <p:tag name="AS_UNIQUEID" val="910"/>
  <p:tag name="KSO_WM_BEAUTIFY_FLAG" val=""/>
</p:tagLst>
</file>

<file path=ppt/tags/tag446.xml><?xml version="1.0" encoding="utf-8"?>
<p:tagLst xmlns:p="http://schemas.openxmlformats.org/presentationml/2006/main">
  <p:tag name="AS_UNIQUEID" val="911"/>
  <p:tag name="KSO_WM_BEAUTIFY_FLAG" val=""/>
</p:tagLst>
</file>

<file path=ppt/tags/tag447.xml><?xml version="1.0" encoding="utf-8"?>
<p:tagLst xmlns:p="http://schemas.openxmlformats.org/presentationml/2006/main">
  <p:tag name="AS_UNIQUEID" val="912"/>
</p:tagLst>
</file>

<file path=ppt/tags/tag448.xml><?xml version="1.0" encoding="utf-8"?>
<p:tagLst xmlns:p="http://schemas.openxmlformats.org/presentationml/2006/main">
  <p:tag name="AS_UNIQUEID" val="913"/>
  <p:tag name="KSO_WM_BEAUTIFY_FLAG" val=""/>
</p:tagLst>
</file>

<file path=ppt/tags/tag449.xml><?xml version="1.0" encoding="utf-8"?>
<p:tagLst xmlns:p="http://schemas.openxmlformats.org/presentationml/2006/main">
  <p:tag name="AS_UNIQUEID" val="914"/>
  <p:tag name="KSO_WM_BEAUTIFY_FLAG" val=""/>
</p:tagLst>
</file>

<file path=ppt/tags/tag45.xml><?xml version="1.0" encoding="utf-8"?>
<p:tagLst xmlns:p="http://schemas.openxmlformats.org/presentationml/2006/main">
  <p:tag name="AS_UNIQUEID" val="536"/>
</p:tagLst>
</file>

<file path=ppt/tags/tag450.xml><?xml version="1.0" encoding="utf-8"?>
<p:tagLst xmlns:p="http://schemas.openxmlformats.org/presentationml/2006/main">
  <p:tag name="AS_UNIQUEID" val="915"/>
</p:tagLst>
</file>

<file path=ppt/tags/tag451.xml><?xml version="1.0" encoding="utf-8"?>
<p:tagLst xmlns:p="http://schemas.openxmlformats.org/presentationml/2006/main">
  <p:tag name="AS_UNIQUEID" val="916"/>
</p:tagLst>
</file>

<file path=ppt/tags/tag452.xml><?xml version="1.0" encoding="utf-8"?>
<p:tagLst xmlns:p="http://schemas.openxmlformats.org/presentationml/2006/main">
  <p:tag name="AS_UNIQUEID" val="917"/>
</p:tagLst>
</file>

<file path=ppt/tags/tag453.xml><?xml version="1.0" encoding="utf-8"?>
<p:tagLst xmlns:p="http://schemas.openxmlformats.org/presentationml/2006/main">
  <p:tag name="AS_UNIQUEID" val="918"/>
</p:tagLst>
</file>

<file path=ppt/tags/tag454.xml><?xml version="1.0" encoding="utf-8"?>
<p:tagLst xmlns:p="http://schemas.openxmlformats.org/presentationml/2006/main">
  <p:tag name="AS_UNIQUEID" val="919"/>
</p:tagLst>
</file>

<file path=ppt/tags/tag455.xml><?xml version="1.0" encoding="utf-8"?>
<p:tagLst xmlns:p="http://schemas.openxmlformats.org/presentationml/2006/main">
  <p:tag name="AS_UNIQUEID" val="920"/>
  <p:tag name="KSO_WM_BEAUTIFY_FLAG" val=""/>
</p:tagLst>
</file>

<file path=ppt/tags/tag456.xml><?xml version="1.0" encoding="utf-8"?>
<p:tagLst xmlns:p="http://schemas.openxmlformats.org/presentationml/2006/main">
  <p:tag name="AS_UNIQUEID" val="921"/>
  <p:tag name="KSO_WM_BEAUTIFY_FLAG" val=""/>
</p:tagLst>
</file>

<file path=ppt/tags/tag457.xml><?xml version="1.0" encoding="utf-8"?>
<p:tagLst xmlns:p="http://schemas.openxmlformats.org/presentationml/2006/main">
  <p:tag name="AS_UNIQUEID" val="922"/>
</p:tagLst>
</file>

<file path=ppt/tags/tag458.xml><?xml version="1.0" encoding="utf-8"?>
<p:tagLst xmlns:p="http://schemas.openxmlformats.org/presentationml/2006/main">
  <p:tag name="AS_UNIQUEID" val="923"/>
  <p:tag name="KSO_WM_BEAUTIFY_FLAG" val=""/>
</p:tagLst>
</file>

<file path=ppt/tags/tag459.xml><?xml version="1.0" encoding="utf-8"?>
<p:tagLst xmlns:p="http://schemas.openxmlformats.org/presentationml/2006/main">
  <p:tag name="AS_UNIQUEID" val="924"/>
  <p:tag name="KSO_WM_BEAUTIFY_FLAG" val=""/>
</p:tagLst>
</file>

<file path=ppt/tags/tag46.xml><?xml version="1.0" encoding="utf-8"?>
<p:tagLst xmlns:p="http://schemas.openxmlformats.org/presentationml/2006/main">
  <p:tag name="AS_UNIQUEID" val="537"/>
</p:tagLst>
</file>

<file path=ppt/tags/tag460.xml><?xml version="1.0" encoding="utf-8"?>
<p:tagLst xmlns:p="http://schemas.openxmlformats.org/presentationml/2006/main">
  <p:tag name="AS_UNIQUEID" val="925"/>
</p:tagLst>
</file>

<file path=ppt/tags/tag461.xml><?xml version="1.0" encoding="utf-8"?>
<p:tagLst xmlns:p="http://schemas.openxmlformats.org/presentationml/2006/main">
  <p:tag name="AS_UNIQUEID" val="926"/>
</p:tagLst>
</file>

<file path=ppt/tags/tag462.xml><?xml version="1.0" encoding="utf-8"?>
<p:tagLst xmlns:p="http://schemas.openxmlformats.org/presentationml/2006/main">
  <p:tag name="AS_UNIQUEID" val="927"/>
</p:tagLst>
</file>

<file path=ppt/tags/tag463.xml><?xml version="1.0" encoding="utf-8"?>
<p:tagLst xmlns:p="http://schemas.openxmlformats.org/presentationml/2006/main">
  <p:tag name="AS_UNIQUEID" val="928"/>
</p:tagLst>
</file>

<file path=ppt/tags/tag464.xml><?xml version="1.0" encoding="utf-8"?>
<p:tagLst xmlns:p="http://schemas.openxmlformats.org/presentationml/2006/main">
  <p:tag name="AS_UNIQUEID" val="929"/>
</p:tagLst>
</file>

<file path=ppt/tags/tag465.xml><?xml version="1.0" encoding="utf-8"?>
<p:tagLst xmlns:p="http://schemas.openxmlformats.org/presentationml/2006/main">
  <p:tag name="AS_UNIQUEID" val="930"/>
  <p:tag name="KSO_WM_BEAUTIFY_FLAG" val=""/>
</p:tagLst>
</file>

<file path=ppt/tags/tag466.xml><?xml version="1.0" encoding="utf-8"?>
<p:tagLst xmlns:p="http://schemas.openxmlformats.org/presentationml/2006/main">
  <p:tag name="AS_UNIQUEID" val="931"/>
  <p:tag name="KSO_WM_BEAUTIFY_FLAG" val=""/>
</p:tagLst>
</file>

<file path=ppt/tags/tag467.xml><?xml version="1.0" encoding="utf-8"?>
<p:tagLst xmlns:p="http://schemas.openxmlformats.org/presentationml/2006/main">
  <p:tag name="AS_UNIQUEID" val="932"/>
  <p:tag name="KSO_WM_BEAUTIFY_FLAG" val=""/>
</p:tagLst>
</file>

<file path=ppt/tags/tag468.xml><?xml version="1.0" encoding="utf-8"?>
<p:tagLst xmlns:p="http://schemas.openxmlformats.org/presentationml/2006/main">
  <p:tag name="AS_UNIQUEID" val="933"/>
  <p:tag name="KSO_WM_BEAUTIFY_FLAG" val=""/>
</p:tagLst>
</file>

<file path=ppt/tags/tag469.xml><?xml version="1.0" encoding="utf-8"?>
<p:tagLst xmlns:p="http://schemas.openxmlformats.org/presentationml/2006/main">
  <p:tag name="AS_UNIQUEID" val="934"/>
  <p:tag name="KSO_WM_BEAUTIFY_FLAG" val=""/>
</p:tagLst>
</file>

<file path=ppt/tags/tag47.xml><?xml version="1.0" encoding="utf-8"?>
<p:tagLst xmlns:p="http://schemas.openxmlformats.org/presentationml/2006/main">
  <p:tag name="AS_UNIQUEID" val="538"/>
</p:tagLst>
</file>

<file path=ppt/tags/tag470.xml><?xml version="1.0" encoding="utf-8"?>
<p:tagLst xmlns:p="http://schemas.openxmlformats.org/presentationml/2006/main">
  <p:tag name="AS_UNIQUEID" val="935"/>
</p:tagLst>
</file>

<file path=ppt/tags/tag471.xml><?xml version="1.0" encoding="utf-8"?>
<p:tagLst xmlns:p="http://schemas.openxmlformats.org/presentationml/2006/main">
  <p:tag name="AS_UNIQUEID" val="936"/>
</p:tagLst>
</file>

<file path=ppt/tags/tag472.xml><?xml version="1.0" encoding="utf-8"?>
<p:tagLst xmlns:p="http://schemas.openxmlformats.org/presentationml/2006/main">
  <p:tag name="AS_UNIQUEID" val="937"/>
</p:tagLst>
</file>

<file path=ppt/tags/tag473.xml><?xml version="1.0" encoding="utf-8"?>
<p:tagLst xmlns:p="http://schemas.openxmlformats.org/presentationml/2006/main">
  <p:tag name="AS_UNIQUEID" val="938"/>
</p:tagLst>
</file>

<file path=ppt/tags/tag474.xml><?xml version="1.0" encoding="utf-8"?>
<p:tagLst xmlns:p="http://schemas.openxmlformats.org/presentationml/2006/main">
  <p:tag name="AS_UNIQUEID" val="939"/>
</p:tagLst>
</file>

<file path=ppt/tags/tag475.xml><?xml version="1.0" encoding="utf-8"?>
<p:tagLst xmlns:p="http://schemas.openxmlformats.org/presentationml/2006/main">
  <p:tag name="AS_UNIQUEID" val="940"/>
  <p:tag name="KSO_WM_BEAUTIFY_FLAG" val=""/>
</p:tagLst>
</file>

<file path=ppt/tags/tag476.xml><?xml version="1.0" encoding="utf-8"?>
<p:tagLst xmlns:p="http://schemas.openxmlformats.org/presentationml/2006/main">
  <p:tag name="AS_UNIQUEID" val="941"/>
  <p:tag name="KSO_WM_BEAUTIFY_FLAG" val=""/>
</p:tagLst>
</file>

<file path=ppt/tags/tag477.xml><?xml version="1.0" encoding="utf-8"?>
<p:tagLst xmlns:p="http://schemas.openxmlformats.org/presentationml/2006/main">
  <p:tag name="AS_UNIQUEID" val="942"/>
</p:tagLst>
</file>

<file path=ppt/tags/tag478.xml><?xml version="1.0" encoding="utf-8"?>
<p:tagLst xmlns:p="http://schemas.openxmlformats.org/presentationml/2006/main">
  <p:tag name="AS_UNIQUEID" val="943"/>
  <p:tag name="KSO_WM_BEAUTIFY_FLAG" val=""/>
</p:tagLst>
</file>

<file path=ppt/tags/tag479.xml><?xml version="1.0" encoding="utf-8"?>
<p:tagLst xmlns:p="http://schemas.openxmlformats.org/presentationml/2006/main">
  <p:tag name="AS_UNIQUEID" val="944"/>
  <p:tag name="KSO_WM_BEAUTIFY_FLAG" val=""/>
</p:tagLst>
</file>

<file path=ppt/tags/tag48.xml><?xml version="1.0" encoding="utf-8"?>
<p:tagLst xmlns:p="http://schemas.openxmlformats.org/presentationml/2006/main">
  <p:tag name="AS_UNIQUEID" val="539"/>
</p:tagLst>
</file>

<file path=ppt/tags/tag480.xml><?xml version="1.0" encoding="utf-8"?>
<p:tagLst xmlns:p="http://schemas.openxmlformats.org/presentationml/2006/main">
  <p:tag name="AS_UNIQUEID" val="945"/>
</p:tagLst>
</file>

<file path=ppt/tags/tag481.xml><?xml version="1.0" encoding="utf-8"?>
<p:tagLst xmlns:p="http://schemas.openxmlformats.org/presentationml/2006/main">
  <p:tag name="AS_UNIQUEID" val="946"/>
  <p:tag name="KSO_WM_BEAUTIFY_FLAG" val=""/>
</p:tagLst>
</file>

<file path=ppt/tags/tag482.xml><?xml version="1.0" encoding="utf-8"?>
<p:tagLst xmlns:p="http://schemas.openxmlformats.org/presentationml/2006/main">
  <p:tag name="AS_UNIQUEID" val="947"/>
  <p:tag name="KSO_WM_BEAUTIFY_FLAG" val=""/>
</p:tagLst>
</file>

<file path=ppt/tags/tag483.xml><?xml version="1.0" encoding="utf-8"?>
<p:tagLst xmlns:p="http://schemas.openxmlformats.org/presentationml/2006/main">
  <p:tag name="AS_UNIQUEID" val="948"/>
</p:tagLst>
</file>

<file path=ppt/tags/tag484.xml><?xml version="1.0" encoding="utf-8"?>
<p:tagLst xmlns:p="http://schemas.openxmlformats.org/presentationml/2006/main">
  <p:tag name="AS_UNIQUEID" val="949"/>
</p:tagLst>
</file>

<file path=ppt/tags/tag485.xml><?xml version="1.0" encoding="utf-8"?>
<p:tagLst xmlns:p="http://schemas.openxmlformats.org/presentationml/2006/main">
  <p:tag name="AS_UNIQUEID" val="950"/>
  <p:tag name="KSO_WM_BEAUTIFY_FLAG" val=""/>
</p:tagLst>
</file>

<file path=ppt/tags/tag486.xml><?xml version="1.0" encoding="utf-8"?>
<p:tagLst xmlns:p="http://schemas.openxmlformats.org/presentationml/2006/main">
  <p:tag name="AS_UNIQUEID" val="951"/>
</p:tagLst>
</file>

<file path=ppt/tags/tag487.xml><?xml version="1.0" encoding="utf-8"?>
<p:tagLst xmlns:p="http://schemas.openxmlformats.org/presentationml/2006/main">
  <p:tag name="AS_UNIQUEID" val="1379"/>
</p:tagLst>
</file>

<file path=ppt/tags/tag488.xml><?xml version="1.0" encoding="utf-8"?>
<p:tagLst xmlns:p="http://schemas.openxmlformats.org/presentationml/2006/main">
  <p:tag name="AS_UNIQUEID" val="952"/>
</p:tagLst>
</file>

<file path=ppt/tags/tag489.xml><?xml version="1.0" encoding="utf-8"?>
<p:tagLst xmlns:p="http://schemas.openxmlformats.org/presentationml/2006/main">
  <p:tag name="AS_UNIQUEID" val="953"/>
</p:tagLst>
</file>

<file path=ppt/tags/tag49.xml><?xml version="1.0" encoding="utf-8"?>
<p:tagLst xmlns:p="http://schemas.openxmlformats.org/presentationml/2006/main">
  <p:tag name="AS_UNIQUEID" val="540"/>
  <p:tag name="KSO_WM_BEAUTIFY_FLAG" val=""/>
</p:tagLst>
</file>

<file path=ppt/tags/tag490.xml><?xml version="1.0" encoding="utf-8"?>
<p:tagLst xmlns:p="http://schemas.openxmlformats.org/presentationml/2006/main">
  <p:tag name="AS_UNIQUEID" val="954"/>
</p:tagLst>
</file>

<file path=ppt/tags/tag491.xml><?xml version="1.0" encoding="utf-8"?>
<p:tagLst xmlns:p="http://schemas.openxmlformats.org/presentationml/2006/main">
  <p:tag name="AS_UNIQUEID" val="955"/>
</p:tagLst>
</file>

<file path=ppt/tags/tag492.xml><?xml version="1.0" encoding="utf-8"?>
<p:tagLst xmlns:p="http://schemas.openxmlformats.org/presentationml/2006/main">
  <p:tag name="AS_UNIQUEID" val="956"/>
  <p:tag name="KSO_WM_BEAUTIFY_FLAG" val=""/>
</p:tagLst>
</file>

<file path=ppt/tags/tag493.xml><?xml version="1.0" encoding="utf-8"?>
<p:tagLst xmlns:p="http://schemas.openxmlformats.org/presentationml/2006/main">
  <p:tag name="AS_UNIQUEID" val="957"/>
  <p:tag name="KSO_WM_BEAUTIFY_FLAG" val=""/>
</p:tagLst>
</file>

<file path=ppt/tags/tag494.xml><?xml version="1.0" encoding="utf-8"?>
<p:tagLst xmlns:p="http://schemas.openxmlformats.org/presentationml/2006/main">
  <p:tag name="AS_UNIQUEID" val="958"/>
  <p:tag name="KSO_WM_BEAUTIFY_FLAG" val=""/>
</p:tagLst>
</file>

<file path=ppt/tags/tag495.xml><?xml version="1.0" encoding="utf-8"?>
<p:tagLst xmlns:p="http://schemas.openxmlformats.org/presentationml/2006/main">
  <p:tag name="AS_UNIQUEID" val="959"/>
  <p:tag name="KSO_WM_BEAUTIFY_FLAG" val=""/>
</p:tagLst>
</file>

<file path=ppt/tags/tag496.xml><?xml version="1.0" encoding="utf-8"?>
<p:tagLst xmlns:p="http://schemas.openxmlformats.org/presentationml/2006/main">
  <p:tag name="AS_UNIQUEID" val="960"/>
  <p:tag name="KSO_WM_BEAUTIFY_FLAG" val=""/>
</p:tagLst>
</file>

<file path=ppt/tags/tag497.xml><?xml version="1.0" encoding="utf-8"?>
<p:tagLst xmlns:p="http://schemas.openxmlformats.org/presentationml/2006/main">
  <p:tag name="AS_UNIQUEID" val="961"/>
</p:tagLst>
</file>

<file path=ppt/tags/tag498.xml><?xml version="1.0" encoding="utf-8"?>
<p:tagLst xmlns:p="http://schemas.openxmlformats.org/presentationml/2006/main">
  <p:tag name="AS_UNIQUEID" val="962"/>
</p:tagLst>
</file>

<file path=ppt/tags/tag499.xml><?xml version="1.0" encoding="utf-8"?>
<p:tagLst xmlns:p="http://schemas.openxmlformats.org/presentationml/2006/main">
  <p:tag name="AS_UNIQUEID" val="963"/>
</p:tagLst>
</file>

<file path=ppt/tags/tag5.xml><?xml version="1.0" encoding="utf-8"?>
<p:tagLst xmlns:p="http://schemas.openxmlformats.org/presentationml/2006/main">
  <p:tag name="AS_UNIQUEID" val="496"/>
</p:tagLst>
</file>

<file path=ppt/tags/tag50.xml><?xml version="1.0" encoding="utf-8"?>
<p:tagLst xmlns:p="http://schemas.openxmlformats.org/presentationml/2006/main">
  <p:tag name="AS_UNIQUEID" val="541"/>
  <p:tag name="KSO_WM_BEAUTIFY_FLAG" val=""/>
</p:tagLst>
</file>

<file path=ppt/tags/tag500.xml><?xml version="1.0" encoding="utf-8"?>
<p:tagLst xmlns:p="http://schemas.openxmlformats.org/presentationml/2006/main">
  <p:tag name="AS_UNIQUEID" val="964"/>
</p:tagLst>
</file>

<file path=ppt/tags/tag501.xml><?xml version="1.0" encoding="utf-8"?>
<p:tagLst xmlns:p="http://schemas.openxmlformats.org/presentationml/2006/main">
  <p:tag name="AS_UNIQUEID" val="965"/>
</p:tagLst>
</file>

<file path=ppt/tags/tag502.xml><?xml version="1.0" encoding="utf-8"?>
<p:tagLst xmlns:p="http://schemas.openxmlformats.org/presentationml/2006/main">
  <p:tag name="AS_UNIQUEID" val="966"/>
  <p:tag name="KSO_WM_BEAUTIFY_FLAG" val=""/>
</p:tagLst>
</file>

<file path=ppt/tags/tag503.xml><?xml version="1.0" encoding="utf-8"?>
<p:tagLst xmlns:p="http://schemas.openxmlformats.org/presentationml/2006/main">
  <p:tag name="AS_UNIQUEID" val="967"/>
  <p:tag name="KSO_WM_BEAUTIFY_FLAG" val=""/>
</p:tagLst>
</file>

<file path=ppt/tags/tag504.xml><?xml version="1.0" encoding="utf-8"?>
<p:tagLst xmlns:p="http://schemas.openxmlformats.org/presentationml/2006/main">
  <p:tag name="AS_UNIQUEID" val="968"/>
</p:tagLst>
</file>

<file path=ppt/tags/tag505.xml><?xml version="1.0" encoding="utf-8"?>
<p:tagLst xmlns:p="http://schemas.openxmlformats.org/presentationml/2006/main">
  <p:tag name="AS_UNIQUEID" val="969"/>
  <p:tag name="KSO_WM_BEAUTIFY_FLAG" val=""/>
</p:tagLst>
</file>

<file path=ppt/tags/tag506.xml><?xml version="1.0" encoding="utf-8"?>
<p:tagLst xmlns:p="http://schemas.openxmlformats.org/presentationml/2006/main">
  <p:tag name="AS_UNIQUEID" val="970"/>
  <p:tag name="KSO_WM_BEAUTIFY_FLAG" val=""/>
</p:tagLst>
</file>

<file path=ppt/tags/tag507.xml><?xml version="1.0" encoding="utf-8"?>
<p:tagLst xmlns:p="http://schemas.openxmlformats.org/presentationml/2006/main">
  <p:tag name="AS_UNIQUEID" val="971"/>
</p:tagLst>
</file>

<file path=ppt/tags/tag508.xml><?xml version="1.0" encoding="utf-8"?>
<p:tagLst xmlns:p="http://schemas.openxmlformats.org/presentationml/2006/main">
  <p:tag name="AS_UNIQUEID" val="972"/>
  <p:tag name="KSO_WM_BEAUTIFY_FLAG" val=""/>
</p:tagLst>
</file>

<file path=ppt/tags/tag509.xml><?xml version="1.0" encoding="utf-8"?>
<p:tagLst xmlns:p="http://schemas.openxmlformats.org/presentationml/2006/main">
  <p:tag name="AS_UNIQUEID" val="973"/>
  <p:tag name="KSO_WM_BEAUTIFY_FLAG" val=""/>
</p:tagLst>
</file>

<file path=ppt/tags/tag51.xml><?xml version="1.0" encoding="utf-8"?>
<p:tagLst xmlns:p="http://schemas.openxmlformats.org/presentationml/2006/main">
  <p:tag name="AS_UNIQUEID" val="542"/>
  <p:tag name="KSO_WM_BEAUTIFY_FLAG" val=""/>
</p:tagLst>
</file>

<file path=ppt/tags/tag510.xml><?xml version="1.0" encoding="utf-8"?>
<p:tagLst xmlns:p="http://schemas.openxmlformats.org/presentationml/2006/main">
  <p:tag name="AS_UNIQUEID" val="974"/>
</p:tagLst>
</file>

<file path=ppt/tags/tag511.xml><?xml version="1.0" encoding="utf-8"?>
<p:tagLst xmlns:p="http://schemas.openxmlformats.org/presentationml/2006/main">
  <p:tag name="AS_UNIQUEID" val="975"/>
</p:tagLst>
</file>

<file path=ppt/tags/tag512.xml><?xml version="1.0" encoding="utf-8"?>
<p:tagLst xmlns:p="http://schemas.openxmlformats.org/presentationml/2006/main">
  <p:tag name="AS_UNIQUEID" val="976"/>
  <p:tag name="KSO_WM_BEAUTIFY_FLAG" val=""/>
</p:tagLst>
</file>

<file path=ppt/tags/tag513.xml><?xml version="1.0" encoding="utf-8"?>
<p:tagLst xmlns:p="http://schemas.openxmlformats.org/presentationml/2006/main">
  <p:tag name="AS_UNIQUEID" val="977"/>
</p:tagLst>
</file>

<file path=ppt/tags/tag514.xml><?xml version="1.0" encoding="utf-8"?>
<p:tagLst xmlns:p="http://schemas.openxmlformats.org/presentationml/2006/main">
  <p:tag name="AS_UNIQUEID" val="978"/>
</p:tagLst>
</file>

<file path=ppt/tags/tag515.xml><?xml version="1.0" encoding="utf-8"?>
<p:tagLst xmlns:p="http://schemas.openxmlformats.org/presentationml/2006/main">
  <p:tag name="AS_UNIQUEID" val="979"/>
</p:tagLst>
</file>

<file path=ppt/tags/tag516.xml><?xml version="1.0" encoding="utf-8"?>
<p:tagLst xmlns:p="http://schemas.openxmlformats.org/presentationml/2006/main">
  <p:tag name="AS_UNIQUEID" val="980"/>
</p:tagLst>
</file>

<file path=ppt/tags/tag517.xml><?xml version="1.0" encoding="utf-8"?>
<p:tagLst xmlns:p="http://schemas.openxmlformats.org/presentationml/2006/main">
  <p:tag name="AS_UNIQUEID" val="981"/>
</p:tagLst>
</file>

<file path=ppt/tags/tag518.xml><?xml version="1.0" encoding="utf-8"?>
<p:tagLst xmlns:p="http://schemas.openxmlformats.org/presentationml/2006/main">
  <p:tag name="AS_UNIQUEID" val="982"/>
  <p:tag name="KSO_WM_BEAUTIFY_FLAG" val=""/>
</p:tagLst>
</file>

<file path=ppt/tags/tag519.xml><?xml version="1.0" encoding="utf-8"?>
<p:tagLst xmlns:p="http://schemas.openxmlformats.org/presentationml/2006/main">
  <p:tag name="AS_UNIQUEID" val="983"/>
  <p:tag name="KSO_WM_BEAUTIFY_FLAG" val=""/>
</p:tagLst>
</file>

<file path=ppt/tags/tag52.xml><?xml version="1.0" encoding="utf-8"?>
<p:tagLst xmlns:p="http://schemas.openxmlformats.org/presentationml/2006/main">
  <p:tag name="AS_UNIQUEID" val="543"/>
  <p:tag name="KSO_WM_BEAUTIFY_FLAG" val=""/>
</p:tagLst>
</file>

<file path=ppt/tags/tag520.xml><?xml version="1.0" encoding="utf-8"?>
<p:tagLst xmlns:p="http://schemas.openxmlformats.org/presentationml/2006/main">
  <p:tag name="AS_UNIQUEID" val="984"/>
  <p:tag name="KSO_WM_BEAUTIFY_FLAG" val=""/>
</p:tagLst>
</file>

<file path=ppt/tags/tag521.xml><?xml version="1.0" encoding="utf-8"?>
<p:tagLst xmlns:p="http://schemas.openxmlformats.org/presentationml/2006/main">
  <p:tag name="AS_UNIQUEID" val="985"/>
  <p:tag name="KSO_WM_BEAUTIFY_FLAG" val=""/>
</p:tagLst>
</file>

<file path=ppt/tags/tag522.xml><?xml version="1.0" encoding="utf-8"?>
<p:tagLst xmlns:p="http://schemas.openxmlformats.org/presentationml/2006/main">
  <p:tag name="AS_UNIQUEID" val="986"/>
</p:tagLst>
</file>

<file path=ppt/tags/tag523.xml><?xml version="1.0" encoding="utf-8"?>
<p:tagLst xmlns:p="http://schemas.openxmlformats.org/presentationml/2006/main">
  <p:tag name="AS_UNIQUEID" val="987"/>
</p:tagLst>
</file>

<file path=ppt/tags/tag524.xml><?xml version="1.0" encoding="utf-8"?>
<p:tagLst xmlns:p="http://schemas.openxmlformats.org/presentationml/2006/main">
  <p:tag name="AS_UNIQUEID" val="988"/>
  <p:tag name="KSO_WM_BEAUTIFY_FLAG" val=""/>
</p:tagLst>
</file>

<file path=ppt/tags/tag525.xml><?xml version="1.0" encoding="utf-8"?>
<p:tagLst xmlns:p="http://schemas.openxmlformats.org/presentationml/2006/main">
  <p:tag name="AS_UNIQUEID" val="989"/>
</p:tagLst>
</file>

<file path=ppt/tags/tag526.xml><?xml version="1.0" encoding="utf-8"?>
<p:tagLst xmlns:p="http://schemas.openxmlformats.org/presentationml/2006/main">
  <p:tag name="AS_UNIQUEID" val="990"/>
</p:tagLst>
</file>

<file path=ppt/tags/tag527.xml><?xml version="1.0" encoding="utf-8"?>
<p:tagLst xmlns:p="http://schemas.openxmlformats.org/presentationml/2006/main">
  <p:tag name="AS_UNIQUEID" val="991"/>
</p:tagLst>
</file>

<file path=ppt/tags/tag528.xml><?xml version="1.0" encoding="utf-8"?>
<p:tagLst xmlns:p="http://schemas.openxmlformats.org/presentationml/2006/main">
  <p:tag name="AS_UNIQUEID" val="992"/>
</p:tagLst>
</file>

<file path=ppt/tags/tag529.xml><?xml version="1.0" encoding="utf-8"?>
<p:tagLst xmlns:p="http://schemas.openxmlformats.org/presentationml/2006/main">
  <p:tag name="AS_UNIQUEID" val="993"/>
</p:tagLst>
</file>

<file path=ppt/tags/tag53.xml><?xml version="1.0" encoding="utf-8"?>
<p:tagLst xmlns:p="http://schemas.openxmlformats.org/presentationml/2006/main">
  <p:tag name="AS_UNIQUEID" val="544"/>
</p:tagLst>
</file>

<file path=ppt/tags/tag530.xml><?xml version="1.0" encoding="utf-8"?>
<p:tagLst xmlns:p="http://schemas.openxmlformats.org/presentationml/2006/main">
  <p:tag name="AS_UNIQUEID" val="994"/>
</p:tagLst>
</file>

<file path=ppt/tags/tag531.xml><?xml version="1.0" encoding="utf-8"?>
<p:tagLst xmlns:p="http://schemas.openxmlformats.org/presentationml/2006/main">
  <p:tag name="AS_UNIQUEID" val="995"/>
</p:tagLst>
</file>

<file path=ppt/tags/tag532.xml><?xml version="1.0" encoding="utf-8"?>
<p:tagLst xmlns:p="http://schemas.openxmlformats.org/presentationml/2006/main">
  <p:tag name="AS_UNIQUEID" val="996"/>
</p:tagLst>
</file>

<file path=ppt/tags/tag533.xml><?xml version="1.0" encoding="utf-8"?>
<p:tagLst xmlns:p="http://schemas.openxmlformats.org/presentationml/2006/main">
  <p:tag name="AS_UNIQUEID" val="997"/>
</p:tagLst>
</file>

<file path=ppt/tags/tag534.xml><?xml version="1.0" encoding="utf-8"?>
<p:tagLst xmlns:p="http://schemas.openxmlformats.org/presentationml/2006/main">
  <p:tag name="AS_UNIQUEID" val="998"/>
</p:tagLst>
</file>

<file path=ppt/tags/tag535.xml><?xml version="1.0" encoding="utf-8"?>
<p:tagLst xmlns:p="http://schemas.openxmlformats.org/presentationml/2006/main">
  <p:tag name="AS_UNIQUEID" val="999"/>
</p:tagLst>
</file>

<file path=ppt/tags/tag536.xml><?xml version="1.0" encoding="utf-8"?>
<p:tagLst xmlns:p="http://schemas.openxmlformats.org/presentationml/2006/main">
  <p:tag name="AS_UNIQUEID" val="1000"/>
</p:tagLst>
</file>

<file path=ppt/tags/tag537.xml><?xml version="1.0" encoding="utf-8"?>
<p:tagLst xmlns:p="http://schemas.openxmlformats.org/presentationml/2006/main">
  <p:tag name="AS_UNIQUEID" val="1001"/>
</p:tagLst>
</file>

<file path=ppt/tags/tag538.xml><?xml version="1.0" encoding="utf-8"?>
<p:tagLst xmlns:p="http://schemas.openxmlformats.org/presentationml/2006/main">
  <p:tag name="AS_UNIQUEID" val="1002"/>
</p:tagLst>
</file>

<file path=ppt/tags/tag539.xml><?xml version="1.0" encoding="utf-8"?>
<p:tagLst xmlns:p="http://schemas.openxmlformats.org/presentationml/2006/main">
  <p:tag name="AS_UNIQUEID" val="1003"/>
</p:tagLst>
</file>

<file path=ppt/tags/tag54.xml><?xml version="1.0" encoding="utf-8"?>
<p:tagLst xmlns:p="http://schemas.openxmlformats.org/presentationml/2006/main">
  <p:tag name="AS_UNIQUEID" val="545"/>
  <p:tag name="KSO_WM_BEAUTIFY_FLAG" val=""/>
</p:tagLst>
</file>

<file path=ppt/tags/tag540.xml><?xml version="1.0" encoding="utf-8"?>
<p:tagLst xmlns:p="http://schemas.openxmlformats.org/presentationml/2006/main">
  <p:tag name="AS_UNIQUEID" val="1004"/>
</p:tagLst>
</file>

<file path=ppt/tags/tag541.xml><?xml version="1.0" encoding="utf-8"?>
<p:tagLst xmlns:p="http://schemas.openxmlformats.org/presentationml/2006/main">
  <p:tag name="AS_UNIQUEID" val="1005"/>
</p:tagLst>
</file>

<file path=ppt/tags/tag542.xml><?xml version="1.0" encoding="utf-8"?>
<p:tagLst xmlns:p="http://schemas.openxmlformats.org/presentationml/2006/main">
  <p:tag name="AS_UNIQUEID" val="1006"/>
</p:tagLst>
</file>

<file path=ppt/tags/tag543.xml><?xml version="1.0" encoding="utf-8"?>
<p:tagLst xmlns:p="http://schemas.openxmlformats.org/presentationml/2006/main">
  <p:tag name="AS_UNIQUEID" val="1007"/>
</p:tagLst>
</file>

<file path=ppt/tags/tag544.xml><?xml version="1.0" encoding="utf-8"?>
<p:tagLst xmlns:p="http://schemas.openxmlformats.org/presentationml/2006/main">
  <p:tag name="AS_UNIQUEID" val="1008"/>
</p:tagLst>
</file>

<file path=ppt/tags/tag545.xml><?xml version="1.0" encoding="utf-8"?>
<p:tagLst xmlns:p="http://schemas.openxmlformats.org/presentationml/2006/main">
  <p:tag name="AS_UNIQUEID" val="1009"/>
</p:tagLst>
</file>

<file path=ppt/tags/tag546.xml><?xml version="1.0" encoding="utf-8"?>
<p:tagLst xmlns:p="http://schemas.openxmlformats.org/presentationml/2006/main">
  <p:tag name="AS_UNIQUEID" val="1010"/>
</p:tagLst>
</file>

<file path=ppt/tags/tag547.xml><?xml version="1.0" encoding="utf-8"?>
<p:tagLst xmlns:p="http://schemas.openxmlformats.org/presentationml/2006/main">
  <p:tag name="AS_UNIQUEID" val="1011"/>
</p:tagLst>
</file>

<file path=ppt/tags/tag548.xml><?xml version="1.0" encoding="utf-8"?>
<p:tagLst xmlns:p="http://schemas.openxmlformats.org/presentationml/2006/main">
  <p:tag name="AS_UNIQUEID" val="1012"/>
</p:tagLst>
</file>

<file path=ppt/tags/tag549.xml><?xml version="1.0" encoding="utf-8"?>
<p:tagLst xmlns:p="http://schemas.openxmlformats.org/presentationml/2006/main">
  <p:tag name="AS_UNIQUEID" val="1013"/>
</p:tagLst>
</file>

<file path=ppt/tags/tag55.xml><?xml version="1.0" encoding="utf-8"?>
<p:tagLst xmlns:p="http://schemas.openxmlformats.org/presentationml/2006/main">
  <p:tag name="AS_UNIQUEID" val="546"/>
</p:tagLst>
</file>

<file path=ppt/tags/tag550.xml><?xml version="1.0" encoding="utf-8"?>
<p:tagLst xmlns:p="http://schemas.openxmlformats.org/presentationml/2006/main">
  <p:tag name="AS_UNIQUEID" val="1014"/>
</p:tagLst>
</file>

<file path=ppt/tags/tag551.xml><?xml version="1.0" encoding="utf-8"?>
<p:tagLst xmlns:p="http://schemas.openxmlformats.org/presentationml/2006/main">
  <p:tag name="AS_UNIQUEID" val="1015"/>
</p:tagLst>
</file>

<file path=ppt/tags/tag552.xml><?xml version="1.0" encoding="utf-8"?>
<p:tagLst xmlns:p="http://schemas.openxmlformats.org/presentationml/2006/main">
  <p:tag name="AS_UNIQUEID" val="1016"/>
</p:tagLst>
</file>

<file path=ppt/tags/tag553.xml><?xml version="1.0" encoding="utf-8"?>
<p:tagLst xmlns:p="http://schemas.openxmlformats.org/presentationml/2006/main">
  <p:tag name="AS_UNIQUEID" val="1017"/>
</p:tagLst>
</file>

<file path=ppt/tags/tag554.xml><?xml version="1.0" encoding="utf-8"?>
<p:tagLst xmlns:p="http://schemas.openxmlformats.org/presentationml/2006/main">
  <p:tag name="AS_UNIQUEID" val="1018"/>
</p:tagLst>
</file>

<file path=ppt/tags/tag555.xml><?xml version="1.0" encoding="utf-8"?>
<p:tagLst xmlns:p="http://schemas.openxmlformats.org/presentationml/2006/main">
  <p:tag name="AS_UNIQUEID" val="1019"/>
</p:tagLst>
</file>

<file path=ppt/tags/tag556.xml><?xml version="1.0" encoding="utf-8"?>
<p:tagLst xmlns:p="http://schemas.openxmlformats.org/presentationml/2006/main">
  <p:tag name="AS_UNIQUEID" val="1020"/>
</p:tagLst>
</file>

<file path=ppt/tags/tag557.xml><?xml version="1.0" encoding="utf-8"?>
<p:tagLst xmlns:p="http://schemas.openxmlformats.org/presentationml/2006/main">
  <p:tag name="AS_UNIQUEID" val="1021"/>
</p:tagLst>
</file>

<file path=ppt/tags/tag558.xml><?xml version="1.0" encoding="utf-8"?>
<p:tagLst xmlns:p="http://schemas.openxmlformats.org/presentationml/2006/main">
  <p:tag name="AS_UNIQUEID" val="1022"/>
</p:tagLst>
</file>

<file path=ppt/tags/tag559.xml><?xml version="1.0" encoding="utf-8"?>
<p:tagLst xmlns:p="http://schemas.openxmlformats.org/presentationml/2006/main">
  <p:tag name="AS_UNIQUEID" val="1023"/>
</p:tagLst>
</file>

<file path=ppt/tags/tag56.xml><?xml version="1.0" encoding="utf-8"?>
<p:tagLst xmlns:p="http://schemas.openxmlformats.org/presentationml/2006/main">
  <p:tag name="AS_UNIQUEID" val="547"/>
</p:tagLst>
</file>

<file path=ppt/tags/tag560.xml><?xml version="1.0" encoding="utf-8"?>
<p:tagLst xmlns:p="http://schemas.openxmlformats.org/presentationml/2006/main">
  <p:tag name="AS_UNIQUEID" val="1024"/>
</p:tagLst>
</file>

<file path=ppt/tags/tag561.xml><?xml version="1.0" encoding="utf-8"?>
<p:tagLst xmlns:p="http://schemas.openxmlformats.org/presentationml/2006/main">
  <p:tag name="AS_UNIQUEID" val="1025"/>
</p:tagLst>
</file>

<file path=ppt/tags/tag562.xml><?xml version="1.0" encoding="utf-8"?>
<p:tagLst xmlns:p="http://schemas.openxmlformats.org/presentationml/2006/main">
  <p:tag name="AS_UNIQUEID" val="1026"/>
</p:tagLst>
</file>

<file path=ppt/tags/tag563.xml><?xml version="1.0" encoding="utf-8"?>
<p:tagLst xmlns:p="http://schemas.openxmlformats.org/presentationml/2006/main">
  <p:tag name="AS_UNIQUEID" val="1027"/>
  <p:tag name="KSO_WM_BEAUTIFY_FLAG" val=""/>
</p:tagLst>
</file>

<file path=ppt/tags/tag564.xml><?xml version="1.0" encoding="utf-8"?>
<p:tagLst xmlns:p="http://schemas.openxmlformats.org/presentationml/2006/main">
  <p:tag name="AS_UNIQUEID" val="1028"/>
  <p:tag name="KSO_WM_BEAUTIFY_FLAG" val=""/>
</p:tagLst>
</file>

<file path=ppt/tags/tag565.xml><?xml version="1.0" encoding="utf-8"?>
<p:tagLst xmlns:p="http://schemas.openxmlformats.org/presentationml/2006/main">
  <p:tag name="AS_UNIQUEID" val="1029"/>
</p:tagLst>
</file>

<file path=ppt/tags/tag566.xml><?xml version="1.0" encoding="utf-8"?>
<p:tagLst xmlns:p="http://schemas.openxmlformats.org/presentationml/2006/main">
  <p:tag name="AS_UNIQUEID" val="1030"/>
</p:tagLst>
</file>

<file path=ppt/tags/tag567.xml><?xml version="1.0" encoding="utf-8"?>
<p:tagLst xmlns:p="http://schemas.openxmlformats.org/presentationml/2006/main">
  <p:tag name="AS_UNIQUEID" val="1031"/>
  <p:tag name="KSO_WM_BEAUTIFY_FLAG" val=""/>
</p:tagLst>
</file>

<file path=ppt/tags/tag568.xml><?xml version="1.0" encoding="utf-8"?>
<p:tagLst xmlns:p="http://schemas.openxmlformats.org/presentationml/2006/main">
  <p:tag name="AS_UNIQUEID" val="1032"/>
  <p:tag name="KSO_WM_BEAUTIFY_FLAG" val=""/>
</p:tagLst>
</file>

<file path=ppt/tags/tag569.xml><?xml version="1.0" encoding="utf-8"?>
<p:tagLst xmlns:p="http://schemas.openxmlformats.org/presentationml/2006/main">
  <p:tag name="AS_UNIQUEID" val="1033"/>
</p:tagLst>
</file>

<file path=ppt/tags/tag57.xml><?xml version="1.0" encoding="utf-8"?>
<p:tagLst xmlns:p="http://schemas.openxmlformats.org/presentationml/2006/main">
  <p:tag name="AS_UNIQUEID" val="548"/>
</p:tagLst>
</file>

<file path=ppt/tags/tag570.xml><?xml version="1.0" encoding="utf-8"?>
<p:tagLst xmlns:p="http://schemas.openxmlformats.org/presentationml/2006/main">
  <p:tag name="AS_UNIQUEID" val="1034"/>
</p:tagLst>
</file>

<file path=ppt/tags/tag571.xml><?xml version="1.0" encoding="utf-8"?>
<p:tagLst xmlns:p="http://schemas.openxmlformats.org/presentationml/2006/main">
  <p:tag name="AS_UNIQUEID" val="1035"/>
</p:tagLst>
</file>

<file path=ppt/tags/tag572.xml><?xml version="1.0" encoding="utf-8"?>
<p:tagLst xmlns:p="http://schemas.openxmlformats.org/presentationml/2006/main">
  <p:tag name="AS_UNIQUEID" val="1036"/>
</p:tagLst>
</file>

<file path=ppt/tags/tag573.xml><?xml version="1.0" encoding="utf-8"?>
<p:tagLst xmlns:p="http://schemas.openxmlformats.org/presentationml/2006/main">
  <p:tag name="AS_UNIQUEID" val="1037"/>
</p:tagLst>
</file>

<file path=ppt/tags/tag574.xml><?xml version="1.0" encoding="utf-8"?>
<p:tagLst xmlns:p="http://schemas.openxmlformats.org/presentationml/2006/main">
  <p:tag name="AS_UNIQUEID" val="1038"/>
</p:tagLst>
</file>

<file path=ppt/tags/tag575.xml><?xml version="1.0" encoding="utf-8"?>
<p:tagLst xmlns:p="http://schemas.openxmlformats.org/presentationml/2006/main">
  <p:tag name="AS_UNIQUEID" val="1039"/>
</p:tagLst>
</file>

<file path=ppt/tags/tag576.xml><?xml version="1.0" encoding="utf-8"?>
<p:tagLst xmlns:p="http://schemas.openxmlformats.org/presentationml/2006/main">
  <p:tag name="AS_UNIQUEID" val="1040"/>
</p:tagLst>
</file>

<file path=ppt/tags/tag577.xml><?xml version="1.0" encoding="utf-8"?>
<p:tagLst xmlns:p="http://schemas.openxmlformats.org/presentationml/2006/main">
  <p:tag name="AS_UNIQUEID" val="1041"/>
</p:tagLst>
</file>

<file path=ppt/tags/tag578.xml><?xml version="1.0" encoding="utf-8"?>
<p:tagLst xmlns:p="http://schemas.openxmlformats.org/presentationml/2006/main">
  <p:tag name="AS_UNIQUEID" val="1042"/>
</p:tagLst>
</file>

<file path=ppt/tags/tag579.xml><?xml version="1.0" encoding="utf-8"?>
<p:tagLst xmlns:p="http://schemas.openxmlformats.org/presentationml/2006/main">
  <p:tag name="AS_UNIQUEID" val="1043"/>
</p:tagLst>
</file>

<file path=ppt/tags/tag58.xml><?xml version="1.0" encoding="utf-8"?>
<p:tagLst xmlns:p="http://schemas.openxmlformats.org/presentationml/2006/main">
  <p:tag name="AS_UNIQUEID" val="549"/>
  <p:tag name="KSO_WM_DIAGRAM_VIRTUALLY_FRAME" val="{&quot;height&quot;:430.1414173228346,&quot;left&quot;:385.5,&quot;top&quot;:62,&quot;width&quot;:523.65}"/>
</p:tagLst>
</file>

<file path=ppt/tags/tag580.xml><?xml version="1.0" encoding="utf-8"?>
<p:tagLst xmlns:p="http://schemas.openxmlformats.org/presentationml/2006/main">
  <p:tag name="AS_UNIQUEID" val="1044"/>
</p:tagLst>
</file>

<file path=ppt/tags/tag581.xml><?xml version="1.0" encoding="utf-8"?>
<p:tagLst xmlns:p="http://schemas.openxmlformats.org/presentationml/2006/main">
  <p:tag name="AS_UNIQUEID" val="1045"/>
</p:tagLst>
</file>

<file path=ppt/tags/tag582.xml><?xml version="1.0" encoding="utf-8"?>
<p:tagLst xmlns:p="http://schemas.openxmlformats.org/presentationml/2006/main">
  <p:tag name="AS_UNIQUEID" val="1046"/>
</p:tagLst>
</file>

<file path=ppt/tags/tag583.xml><?xml version="1.0" encoding="utf-8"?>
<p:tagLst xmlns:p="http://schemas.openxmlformats.org/presentationml/2006/main">
  <p:tag name="AS_UNIQUEID" val="1047"/>
</p:tagLst>
</file>

<file path=ppt/tags/tag584.xml><?xml version="1.0" encoding="utf-8"?>
<p:tagLst xmlns:p="http://schemas.openxmlformats.org/presentationml/2006/main">
  <p:tag name="AS_UNIQUEID" val="1048"/>
</p:tagLst>
</file>

<file path=ppt/tags/tag585.xml><?xml version="1.0" encoding="utf-8"?>
<p:tagLst xmlns:p="http://schemas.openxmlformats.org/presentationml/2006/main">
  <p:tag name="AS_UNIQUEID" val="1049"/>
</p:tagLst>
</file>

<file path=ppt/tags/tag586.xml><?xml version="1.0" encoding="utf-8"?>
<p:tagLst xmlns:p="http://schemas.openxmlformats.org/presentationml/2006/main">
  <p:tag name="AS_UNIQUEID" val="1050"/>
</p:tagLst>
</file>

<file path=ppt/tags/tag587.xml><?xml version="1.0" encoding="utf-8"?>
<p:tagLst xmlns:p="http://schemas.openxmlformats.org/presentationml/2006/main">
  <p:tag name="AS_UNIQUEID" val="1051"/>
</p:tagLst>
</file>

<file path=ppt/tags/tag588.xml><?xml version="1.0" encoding="utf-8"?>
<p:tagLst xmlns:p="http://schemas.openxmlformats.org/presentationml/2006/main">
  <p:tag name="AS_UNIQUEID" val="1052"/>
</p:tagLst>
</file>

<file path=ppt/tags/tag589.xml><?xml version="1.0" encoding="utf-8"?>
<p:tagLst xmlns:p="http://schemas.openxmlformats.org/presentationml/2006/main">
  <p:tag name="AS_UNIQUEID" val="1053"/>
</p:tagLst>
</file>

<file path=ppt/tags/tag59.xml><?xml version="1.0" encoding="utf-8"?>
<p:tagLst xmlns:p="http://schemas.openxmlformats.org/presentationml/2006/main">
  <p:tag name="AS_UNIQUEID" val="550"/>
  <p:tag name="KSO_WM_DIAGRAM_VIRTUALLY_FRAME" val="{&quot;height&quot;:430.1414173228346,&quot;left&quot;:385.5,&quot;top&quot;:62,&quot;width&quot;:523.65}"/>
</p:tagLst>
</file>

<file path=ppt/tags/tag590.xml><?xml version="1.0" encoding="utf-8"?>
<p:tagLst xmlns:p="http://schemas.openxmlformats.org/presentationml/2006/main">
  <p:tag name="AS_UNIQUEID" val="1054"/>
</p:tagLst>
</file>

<file path=ppt/tags/tag591.xml><?xml version="1.0" encoding="utf-8"?>
<p:tagLst xmlns:p="http://schemas.openxmlformats.org/presentationml/2006/main">
  <p:tag name="AS_UNIQUEID" val="1055"/>
</p:tagLst>
</file>

<file path=ppt/tags/tag592.xml><?xml version="1.0" encoding="utf-8"?>
<p:tagLst xmlns:p="http://schemas.openxmlformats.org/presentationml/2006/main">
  <p:tag name="AS_UNIQUEID" val="1056"/>
</p:tagLst>
</file>

<file path=ppt/tags/tag593.xml><?xml version="1.0" encoding="utf-8"?>
<p:tagLst xmlns:p="http://schemas.openxmlformats.org/presentationml/2006/main">
  <p:tag name="AS_UNIQUEID" val="1057"/>
</p:tagLst>
</file>

<file path=ppt/tags/tag594.xml><?xml version="1.0" encoding="utf-8"?>
<p:tagLst xmlns:p="http://schemas.openxmlformats.org/presentationml/2006/main">
  <p:tag name="AS_UNIQUEID" val="1058"/>
</p:tagLst>
</file>

<file path=ppt/tags/tag595.xml><?xml version="1.0" encoding="utf-8"?>
<p:tagLst xmlns:p="http://schemas.openxmlformats.org/presentationml/2006/main">
  <p:tag name="AS_UNIQUEID" val="1059"/>
</p:tagLst>
</file>

<file path=ppt/tags/tag596.xml><?xml version="1.0" encoding="utf-8"?>
<p:tagLst xmlns:p="http://schemas.openxmlformats.org/presentationml/2006/main">
  <p:tag name="AS_UNIQUEID" val="1060"/>
</p:tagLst>
</file>

<file path=ppt/tags/tag597.xml><?xml version="1.0" encoding="utf-8"?>
<p:tagLst xmlns:p="http://schemas.openxmlformats.org/presentationml/2006/main">
  <p:tag name="AS_UNIQUEID" val="1061"/>
</p:tagLst>
</file>

<file path=ppt/tags/tag598.xml><?xml version="1.0" encoding="utf-8"?>
<p:tagLst xmlns:p="http://schemas.openxmlformats.org/presentationml/2006/main">
  <p:tag name="AS_UNIQUEID" val="1062"/>
</p:tagLst>
</file>

<file path=ppt/tags/tag599.xml><?xml version="1.0" encoding="utf-8"?>
<p:tagLst xmlns:p="http://schemas.openxmlformats.org/presentationml/2006/main">
  <p:tag name="AS_UNIQUEID" val="1063"/>
</p:tagLst>
</file>

<file path=ppt/tags/tag6.xml><?xml version="1.0" encoding="utf-8"?>
<p:tagLst xmlns:p="http://schemas.openxmlformats.org/presentationml/2006/main">
  <p:tag name="AS_UNIQUEID" val="497"/>
</p:tagLst>
</file>

<file path=ppt/tags/tag60.xml><?xml version="1.0" encoding="utf-8"?>
<p:tagLst xmlns:p="http://schemas.openxmlformats.org/presentationml/2006/main">
  <p:tag name="AS_UNIQUEID" val="551"/>
  <p:tag name="KSO_WM_DIAGRAM_VIRTUALLY_FRAME" val="{&quot;height&quot;:430.1414173228346,&quot;left&quot;:385.5,&quot;top&quot;:62,&quot;width&quot;:523.65}"/>
</p:tagLst>
</file>

<file path=ppt/tags/tag600.xml><?xml version="1.0" encoding="utf-8"?>
<p:tagLst xmlns:p="http://schemas.openxmlformats.org/presentationml/2006/main">
  <p:tag name="AS_UNIQUEID" val="1064"/>
  <p:tag name="KSO_WM_BEAUTIFY_FLAG" val=""/>
</p:tagLst>
</file>

<file path=ppt/tags/tag601.xml><?xml version="1.0" encoding="utf-8"?>
<p:tagLst xmlns:p="http://schemas.openxmlformats.org/presentationml/2006/main">
  <p:tag name="AS_UNIQUEID" val="1065"/>
  <p:tag name="KSO_WM_BEAUTIFY_FLAG" val=""/>
</p:tagLst>
</file>

<file path=ppt/tags/tag602.xml><?xml version="1.0" encoding="utf-8"?>
<p:tagLst xmlns:p="http://schemas.openxmlformats.org/presentationml/2006/main">
  <p:tag name="AS_UNIQUEID" val="1066"/>
</p:tagLst>
</file>

<file path=ppt/tags/tag603.xml><?xml version="1.0" encoding="utf-8"?>
<p:tagLst xmlns:p="http://schemas.openxmlformats.org/presentationml/2006/main">
  <p:tag name="AS_UNIQUEID" val="1067"/>
</p:tagLst>
</file>

<file path=ppt/tags/tag604.xml><?xml version="1.0" encoding="utf-8"?>
<p:tagLst xmlns:p="http://schemas.openxmlformats.org/presentationml/2006/main">
  <p:tag name="AS_UNIQUEID" val="1068"/>
</p:tagLst>
</file>

<file path=ppt/tags/tag605.xml><?xml version="1.0" encoding="utf-8"?>
<p:tagLst xmlns:p="http://schemas.openxmlformats.org/presentationml/2006/main">
  <p:tag name="AS_UNIQUEID" val="1069"/>
</p:tagLst>
</file>

<file path=ppt/tags/tag606.xml><?xml version="1.0" encoding="utf-8"?>
<p:tagLst xmlns:p="http://schemas.openxmlformats.org/presentationml/2006/main">
  <p:tag name="AS_UNIQUEID" val="1070"/>
</p:tagLst>
</file>

<file path=ppt/tags/tag607.xml><?xml version="1.0" encoding="utf-8"?>
<p:tagLst xmlns:p="http://schemas.openxmlformats.org/presentationml/2006/main">
  <p:tag name="AS_UNIQUEID" val="1071"/>
  <p:tag name="KSO_WM_BEAUTIFY_FLAG" val=""/>
</p:tagLst>
</file>

<file path=ppt/tags/tag608.xml><?xml version="1.0" encoding="utf-8"?>
<p:tagLst xmlns:p="http://schemas.openxmlformats.org/presentationml/2006/main">
  <p:tag name="AS_UNIQUEID" val="1072"/>
  <p:tag name="KSO_WM_BEAUTIFY_FLAG" val=""/>
</p:tagLst>
</file>

<file path=ppt/tags/tag609.xml><?xml version="1.0" encoding="utf-8"?>
<p:tagLst xmlns:p="http://schemas.openxmlformats.org/presentationml/2006/main">
  <p:tag name="AS_UNIQUEID" val="1073"/>
  <p:tag name="KSO_WM_BEAUTIFY_FLAG" val=""/>
</p:tagLst>
</file>

<file path=ppt/tags/tag61.xml><?xml version="1.0" encoding="utf-8"?>
<p:tagLst xmlns:p="http://schemas.openxmlformats.org/presentationml/2006/main">
  <p:tag name="AS_UNIQUEID" val="552"/>
  <p:tag name="KSO_WM_DIAGRAM_VIRTUALLY_FRAME" val="{&quot;height&quot;:430.1414173228346,&quot;left&quot;:385.5,&quot;top&quot;:62,&quot;width&quot;:523.65}"/>
</p:tagLst>
</file>

<file path=ppt/tags/tag610.xml><?xml version="1.0" encoding="utf-8"?>
<p:tagLst xmlns:p="http://schemas.openxmlformats.org/presentationml/2006/main">
  <p:tag name="AS_UNIQUEID" val="1074"/>
  <p:tag name="KSO_WM_BEAUTIFY_FLAG" val=""/>
</p:tagLst>
</file>

<file path=ppt/tags/tag611.xml><?xml version="1.0" encoding="utf-8"?>
<p:tagLst xmlns:p="http://schemas.openxmlformats.org/presentationml/2006/main">
  <p:tag name="AS_UNIQUEID" val="1075"/>
</p:tagLst>
</file>

<file path=ppt/tags/tag612.xml><?xml version="1.0" encoding="utf-8"?>
<p:tagLst xmlns:p="http://schemas.openxmlformats.org/presentationml/2006/main">
  <p:tag name="AS_UNIQUEID" val="1076"/>
</p:tagLst>
</file>

<file path=ppt/tags/tag613.xml><?xml version="1.0" encoding="utf-8"?>
<p:tagLst xmlns:p="http://schemas.openxmlformats.org/presentationml/2006/main">
  <p:tag name="AS_UNIQUEID" val="1077"/>
  <p:tag name="KSO_WM_BEAUTIFY_FLAG" val=""/>
</p:tagLst>
</file>

<file path=ppt/tags/tag614.xml><?xml version="1.0" encoding="utf-8"?>
<p:tagLst xmlns:p="http://schemas.openxmlformats.org/presentationml/2006/main">
  <p:tag name="AS_UNIQUEID" val="1078"/>
</p:tagLst>
</file>

<file path=ppt/tags/tag615.xml><?xml version="1.0" encoding="utf-8"?>
<p:tagLst xmlns:p="http://schemas.openxmlformats.org/presentationml/2006/main">
  <p:tag name="AS_UNIQUEID" val="1079"/>
</p:tagLst>
</file>

<file path=ppt/tags/tag616.xml><?xml version="1.0" encoding="utf-8"?>
<p:tagLst xmlns:p="http://schemas.openxmlformats.org/presentationml/2006/main">
  <p:tag name="AS_UNIQUEID" val="1080"/>
  <p:tag name="KSO_WM_BEAUTIFY_FLAG" val=""/>
</p:tagLst>
</file>

<file path=ppt/tags/tag617.xml><?xml version="1.0" encoding="utf-8"?>
<p:tagLst xmlns:p="http://schemas.openxmlformats.org/presentationml/2006/main">
  <p:tag name="AS_UNIQUEID" val="1081"/>
</p:tagLst>
</file>

<file path=ppt/tags/tag618.xml><?xml version="1.0" encoding="utf-8"?>
<p:tagLst xmlns:p="http://schemas.openxmlformats.org/presentationml/2006/main">
  <p:tag name="AS_UNIQUEID" val="1082"/>
</p:tagLst>
</file>

<file path=ppt/tags/tag619.xml><?xml version="1.0" encoding="utf-8"?>
<p:tagLst xmlns:p="http://schemas.openxmlformats.org/presentationml/2006/main">
  <p:tag name="AS_UNIQUEID" val="1083"/>
  <p:tag name="KSO_WM_BEAUTIFY_FLAG" val=""/>
</p:tagLst>
</file>

<file path=ppt/tags/tag62.xml><?xml version="1.0" encoding="utf-8"?>
<p:tagLst xmlns:p="http://schemas.openxmlformats.org/presentationml/2006/main">
  <p:tag name="AS_UNIQUEID" val="553"/>
  <p:tag name="KSO_WM_BEAUTIFY_FLAG" val=""/>
  <p:tag name="KSO_WM_DIAGRAM_VIRTUALLY_FRAME" val="{&quot;height&quot;:430.1414173228346,&quot;left&quot;:385.5,&quot;top&quot;:62,&quot;width&quot;:523.65}"/>
</p:tagLst>
</file>

<file path=ppt/tags/tag620.xml><?xml version="1.0" encoding="utf-8"?>
<p:tagLst xmlns:p="http://schemas.openxmlformats.org/presentationml/2006/main">
  <p:tag name="AS_UNIQUEID" val="1084"/>
</p:tagLst>
</file>

<file path=ppt/tags/tag621.xml><?xml version="1.0" encoding="utf-8"?>
<p:tagLst xmlns:p="http://schemas.openxmlformats.org/presentationml/2006/main">
  <p:tag name="AS_UNIQUEID" val="1085"/>
</p:tagLst>
</file>

<file path=ppt/tags/tag622.xml><?xml version="1.0" encoding="utf-8"?>
<p:tagLst xmlns:p="http://schemas.openxmlformats.org/presentationml/2006/main">
  <p:tag name="AS_UNIQUEID" val="1086"/>
</p:tagLst>
</file>

<file path=ppt/tags/tag623.xml><?xml version="1.0" encoding="utf-8"?>
<p:tagLst xmlns:p="http://schemas.openxmlformats.org/presentationml/2006/main">
  <p:tag name="AS_UNIQUEID" val="1087"/>
</p:tagLst>
</file>

<file path=ppt/tags/tag624.xml><?xml version="1.0" encoding="utf-8"?>
<p:tagLst xmlns:p="http://schemas.openxmlformats.org/presentationml/2006/main">
  <p:tag name="AS_UNIQUEID" val="1088"/>
</p:tagLst>
</file>

<file path=ppt/tags/tag625.xml><?xml version="1.0" encoding="utf-8"?>
<p:tagLst xmlns:p="http://schemas.openxmlformats.org/presentationml/2006/main">
  <p:tag name="AS_UNIQUEID" val="1089"/>
  <p:tag name="KSO_WM_BEAUTIFY_FLAG" val=""/>
</p:tagLst>
</file>

<file path=ppt/tags/tag626.xml><?xml version="1.0" encoding="utf-8"?>
<p:tagLst xmlns:p="http://schemas.openxmlformats.org/presentationml/2006/main">
  <p:tag name="AS_UNIQUEID" val="1090"/>
  <p:tag name="KSO_WM_BEAUTIFY_FLAG" val=""/>
</p:tagLst>
</file>

<file path=ppt/tags/tag627.xml><?xml version="1.0" encoding="utf-8"?>
<p:tagLst xmlns:p="http://schemas.openxmlformats.org/presentationml/2006/main">
  <p:tag name="AS_UNIQUEID" val="1091"/>
  <p:tag name="KSO_WM_BEAUTIFY_FLAG" val=""/>
</p:tagLst>
</file>

<file path=ppt/tags/tag628.xml><?xml version="1.0" encoding="utf-8"?>
<p:tagLst xmlns:p="http://schemas.openxmlformats.org/presentationml/2006/main">
  <p:tag name="AS_UNIQUEID" val="1092"/>
  <p:tag name="KSO_WM_BEAUTIFY_FLAG" val=""/>
</p:tagLst>
</file>

<file path=ppt/tags/tag629.xml><?xml version="1.0" encoding="utf-8"?>
<p:tagLst xmlns:p="http://schemas.openxmlformats.org/presentationml/2006/main">
  <p:tag name="AS_UNIQUEID" val="1093"/>
</p:tagLst>
</file>

<file path=ppt/tags/tag63.xml><?xml version="1.0" encoding="utf-8"?>
<p:tagLst xmlns:p="http://schemas.openxmlformats.org/presentationml/2006/main">
  <p:tag name="AS_UNIQUEID" val="554"/>
  <p:tag name="KSO_WM_DIAGRAM_VIRTUALLY_FRAME" val="{&quot;height&quot;:430.1414173228346,&quot;left&quot;:385.5,&quot;top&quot;:62,&quot;width&quot;:523.65}"/>
</p:tagLst>
</file>

<file path=ppt/tags/tag630.xml><?xml version="1.0" encoding="utf-8"?>
<p:tagLst xmlns:p="http://schemas.openxmlformats.org/presentationml/2006/main">
  <p:tag name="AS_UNIQUEID" val="1094"/>
  <p:tag name="KSO_WM_BEAUTIFY_FLAG" val=""/>
</p:tagLst>
</file>

<file path=ppt/tags/tag631.xml><?xml version="1.0" encoding="utf-8"?>
<p:tagLst xmlns:p="http://schemas.openxmlformats.org/presentationml/2006/main">
  <p:tag name="AS_UNIQUEID" val="1095"/>
</p:tagLst>
</file>

<file path=ppt/tags/tag632.xml><?xml version="1.0" encoding="utf-8"?>
<p:tagLst xmlns:p="http://schemas.openxmlformats.org/presentationml/2006/main">
  <p:tag name="AS_UNIQUEID" val="1096"/>
</p:tagLst>
</file>

<file path=ppt/tags/tag633.xml><?xml version="1.0" encoding="utf-8"?>
<p:tagLst xmlns:p="http://schemas.openxmlformats.org/presentationml/2006/main">
  <p:tag name="AS_UNIQUEID" val="1097"/>
</p:tagLst>
</file>

<file path=ppt/tags/tag634.xml><?xml version="1.0" encoding="utf-8"?>
<p:tagLst xmlns:p="http://schemas.openxmlformats.org/presentationml/2006/main">
  <p:tag name="AS_UNIQUEID" val="1098"/>
</p:tagLst>
</file>

<file path=ppt/tags/tag635.xml><?xml version="1.0" encoding="utf-8"?>
<p:tagLst xmlns:p="http://schemas.openxmlformats.org/presentationml/2006/main">
  <p:tag name="AS_UNIQUEID" val="1099"/>
</p:tagLst>
</file>

<file path=ppt/tags/tag636.xml><?xml version="1.0" encoding="utf-8"?>
<p:tagLst xmlns:p="http://schemas.openxmlformats.org/presentationml/2006/main">
  <p:tag name="AS_UNIQUEID" val="1100"/>
</p:tagLst>
</file>

<file path=ppt/tags/tag637.xml><?xml version="1.0" encoding="utf-8"?>
<p:tagLst xmlns:p="http://schemas.openxmlformats.org/presentationml/2006/main">
  <p:tag name="AS_UNIQUEID" val="1101"/>
  <p:tag name="KSO_WM_BEAUTIFY_FLAG" val=""/>
</p:tagLst>
</file>

<file path=ppt/tags/tag638.xml><?xml version="1.0" encoding="utf-8"?>
<p:tagLst xmlns:p="http://schemas.openxmlformats.org/presentationml/2006/main">
  <p:tag name="AS_UNIQUEID" val="1102"/>
  <p:tag name="KSO_WM_BEAUTIFY_FLAG" val=""/>
</p:tagLst>
</file>

<file path=ppt/tags/tag639.xml><?xml version="1.0" encoding="utf-8"?>
<p:tagLst xmlns:p="http://schemas.openxmlformats.org/presentationml/2006/main">
  <p:tag name="AS_UNIQUEID" val="1103"/>
  <p:tag name="KSO_WM_BEAUTIFY_FLAG" val=""/>
</p:tagLst>
</file>

<file path=ppt/tags/tag64.xml><?xml version="1.0" encoding="utf-8"?>
<p:tagLst xmlns:p="http://schemas.openxmlformats.org/presentationml/2006/main">
  <p:tag name="AS_UNIQUEID" val="555"/>
  <p:tag name="KSO_WM_DIAGRAM_VIRTUALLY_FRAME" val="{&quot;height&quot;:430.1414173228346,&quot;left&quot;:385.5,&quot;top&quot;:62,&quot;width&quot;:523.65}"/>
</p:tagLst>
</file>

<file path=ppt/tags/tag640.xml><?xml version="1.0" encoding="utf-8"?>
<p:tagLst xmlns:p="http://schemas.openxmlformats.org/presentationml/2006/main">
  <p:tag name="AS_UNIQUEID" val="1104"/>
  <p:tag name="KSO_WM_BEAUTIFY_FLAG" val=""/>
</p:tagLst>
</file>

<file path=ppt/tags/tag641.xml><?xml version="1.0" encoding="utf-8"?>
<p:tagLst xmlns:p="http://schemas.openxmlformats.org/presentationml/2006/main">
  <p:tag name="AS_UNIQUEID" val="1105"/>
</p:tagLst>
</file>

<file path=ppt/tags/tag642.xml><?xml version="1.0" encoding="utf-8"?>
<p:tagLst xmlns:p="http://schemas.openxmlformats.org/presentationml/2006/main">
  <p:tag name="AS_UNIQUEID" val="1106"/>
  <p:tag name="KSO_WM_BEAUTIFY_FLAG" val=""/>
</p:tagLst>
</file>

<file path=ppt/tags/tag643.xml><?xml version="1.0" encoding="utf-8"?>
<p:tagLst xmlns:p="http://schemas.openxmlformats.org/presentationml/2006/main">
  <p:tag name="AS_UNIQUEID" val="1107"/>
</p:tagLst>
</file>

<file path=ppt/tags/tag644.xml><?xml version="1.0" encoding="utf-8"?>
<p:tagLst xmlns:p="http://schemas.openxmlformats.org/presentationml/2006/main">
  <p:tag name="AS_UNIQUEID" val="1108"/>
</p:tagLst>
</file>

<file path=ppt/tags/tag645.xml><?xml version="1.0" encoding="utf-8"?>
<p:tagLst xmlns:p="http://schemas.openxmlformats.org/presentationml/2006/main">
  <p:tag name="AS_UNIQUEID" val="1109"/>
</p:tagLst>
</file>

<file path=ppt/tags/tag646.xml><?xml version="1.0" encoding="utf-8"?>
<p:tagLst xmlns:p="http://schemas.openxmlformats.org/presentationml/2006/main">
  <p:tag name="AS_UNIQUEID" val="1110"/>
</p:tagLst>
</file>

<file path=ppt/tags/tag647.xml><?xml version="1.0" encoding="utf-8"?>
<p:tagLst xmlns:p="http://schemas.openxmlformats.org/presentationml/2006/main">
  <p:tag name="AS_UNIQUEID" val="1111"/>
</p:tagLst>
</file>

<file path=ppt/tags/tag648.xml><?xml version="1.0" encoding="utf-8"?>
<p:tagLst xmlns:p="http://schemas.openxmlformats.org/presentationml/2006/main">
  <p:tag name="AS_UNIQUEID" val="1112"/>
</p:tagLst>
</file>

<file path=ppt/tags/tag649.xml><?xml version="1.0" encoding="utf-8"?>
<p:tagLst xmlns:p="http://schemas.openxmlformats.org/presentationml/2006/main">
  <p:tag name="AS_UNIQUEID" val="1113"/>
</p:tagLst>
</file>

<file path=ppt/tags/tag65.xml><?xml version="1.0" encoding="utf-8"?>
<p:tagLst xmlns:p="http://schemas.openxmlformats.org/presentationml/2006/main">
  <p:tag name="AS_UNIQUEID" val="556"/>
  <p:tag name="KSO_WM_DIAGRAM_VIRTUALLY_FRAME" val="{&quot;height&quot;:430.1414173228346,&quot;left&quot;:385.5,&quot;top&quot;:62,&quot;width&quot;:523.65}"/>
</p:tagLst>
</file>

<file path=ppt/tags/tag650.xml><?xml version="1.0" encoding="utf-8"?>
<p:tagLst xmlns:p="http://schemas.openxmlformats.org/presentationml/2006/main">
  <p:tag name="AS_UNIQUEID" val="1114"/>
</p:tagLst>
</file>

<file path=ppt/tags/tag651.xml><?xml version="1.0" encoding="utf-8"?>
<p:tagLst xmlns:p="http://schemas.openxmlformats.org/presentationml/2006/main">
  <p:tag name="AS_UNIQUEID" val="1115"/>
</p:tagLst>
</file>

<file path=ppt/tags/tag652.xml><?xml version="1.0" encoding="utf-8"?>
<p:tagLst xmlns:p="http://schemas.openxmlformats.org/presentationml/2006/main">
  <p:tag name="AS_UNIQUEID" val="1116"/>
</p:tagLst>
</file>

<file path=ppt/tags/tag653.xml><?xml version="1.0" encoding="utf-8"?>
<p:tagLst xmlns:p="http://schemas.openxmlformats.org/presentationml/2006/main">
  <p:tag name="AS_UNIQUEID" val="1117"/>
</p:tagLst>
</file>

<file path=ppt/tags/tag654.xml><?xml version="1.0" encoding="utf-8"?>
<p:tagLst xmlns:p="http://schemas.openxmlformats.org/presentationml/2006/main">
  <p:tag name="AS_UNIQUEID" val="1118"/>
</p:tagLst>
</file>

<file path=ppt/tags/tag655.xml><?xml version="1.0" encoding="utf-8"?>
<p:tagLst xmlns:p="http://schemas.openxmlformats.org/presentationml/2006/main">
  <p:tag name="AS_UNIQUEID" val="1119"/>
</p:tagLst>
</file>

<file path=ppt/tags/tag656.xml><?xml version="1.0" encoding="utf-8"?>
<p:tagLst xmlns:p="http://schemas.openxmlformats.org/presentationml/2006/main">
  <p:tag name="AS_UNIQUEID" val="1120"/>
</p:tagLst>
</file>

<file path=ppt/tags/tag657.xml><?xml version="1.0" encoding="utf-8"?>
<p:tagLst xmlns:p="http://schemas.openxmlformats.org/presentationml/2006/main">
  <p:tag name="AS_UNIQUEID" val="1121"/>
</p:tagLst>
</file>

<file path=ppt/tags/tag658.xml><?xml version="1.0" encoding="utf-8"?>
<p:tagLst xmlns:p="http://schemas.openxmlformats.org/presentationml/2006/main">
  <p:tag name="AS_UNIQUEID" val="1122"/>
</p:tagLst>
</file>

<file path=ppt/tags/tag659.xml><?xml version="1.0" encoding="utf-8"?>
<p:tagLst xmlns:p="http://schemas.openxmlformats.org/presentationml/2006/main">
  <p:tag name="AS_UNIQUEID" val="1123"/>
</p:tagLst>
</file>

<file path=ppt/tags/tag66.xml><?xml version="1.0" encoding="utf-8"?>
<p:tagLst xmlns:p="http://schemas.openxmlformats.org/presentationml/2006/main">
  <p:tag name="AS_UNIQUEID" val="557"/>
  <p:tag name="KSO_WM_DIAGRAM_VIRTUALLY_FRAME" val="{&quot;height&quot;:430.1414173228346,&quot;left&quot;:385.5,&quot;top&quot;:62,&quot;width&quot;:523.65}"/>
</p:tagLst>
</file>

<file path=ppt/tags/tag660.xml><?xml version="1.0" encoding="utf-8"?>
<p:tagLst xmlns:p="http://schemas.openxmlformats.org/presentationml/2006/main">
  <p:tag name="AS_UNIQUEID" val="1124"/>
</p:tagLst>
</file>

<file path=ppt/tags/tag661.xml><?xml version="1.0" encoding="utf-8"?>
<p:tagLst xmlns:p="http://schemas.openxmlformats.org/presentationml/2006/main">
  <p:tag name="AS_UNIQUEID" val="1125"/>
</p:tagLst>
</file>

<file path=ppt/tags/tag662.xml><?xml version="1.0" encoding="utf-8"?>
<p:tagLst xmlns:p="http://schemas.openxmlformats.org/presentationml/2006/main">
  <p:tag name="AS_UNIQUEID" val="1126"/>
</p:tagLst>
</file>

<file path=ppt/tags/tag663.xml><?xml version="1.0" encoding="utf-8"?>
<p:tagLst xmlns:p="http://schemas.openxmlformats.org/presentationml/2006/main">
  <p:tag name="AS_UNIQUEID" val="1127"/>
</p:tagLst>
</file>

<file path=ppt/tags/tag664.xml><?xml version="1.0" encoding="utf-8"?>
<p:tagLst xmlns:p="http://schemas.openxmlformats.org/presentationml/2006/main">
  <p:tag name="AS_UNIQUEID" val="1128"/>
</p:tagLst>
</file>

<file path=ppt/tags/tag665.xml><?xml version="1.0" encoding="utf-8"?>
<p:tagLst xmlns:p="http://schemas.openxmlformats.org/presentationml/2006/main">
  <p:tag name="AS_UNIQUEID" val="1129"/>
</p:tagLst>
</file>

<file path=ppt/tags/tag666.xml><?xml version="1.0" encoding="utf-8"?>
<p:tagLst xmlns:p="http://schemas.openxmlformats.org/presentationml/2006/main">
  <p:tag name="AS_UNIQUEID" val="1130"/>
</p:tagLst>
</file>

<file path=ppt/tags/tag667.xml><?xml version="1.0" encoding="utf-8"?>
<p:tagLst xmlns:p="http://schemas.openxmlformats.org/presentationml/2006/main">
  <p:tag name="AS_UNIQUEID" val="1131"/>
  <p:tag name="KSO_WM_BEAUTIFY_FLAG" val=""/>
</p:tagLst>
</file>

<file path=ppt/tags/tag668.xml><?xml version="1.0" encoding="utf-8"?>
<p:tagLst xmlns:p="http://schemas.openxmlformats.org/presentationml/2006/main">
  <p:tag name="AS_UNIQUEID" val="1132"/>
  <p:tag name="KSO_WM_BEAUTIFY_FLAG" val=""/>
</p:tagLst>
</file>

<file path=ppt/tags/tag669.xml><?xml version="1.0" encoding="utf-8"?>
<p:tagLst xmlns:p="http://schemas.openxmlformats.org/presentationml/2006/main">
  <p:tag name="AS_UNIQUEID" val="1133"/>
  <p:tag name="KSO_WM_BEAUTIFY_FLAG" val=""/>
</p:tagLst>
</file>

<file path=ppt/tags/tag67.xml><?xml version="1.0" encoding="utf-8"?>
<p:tagLst xmlns:p="http://schemas.openxmlformats.org/presentationml/2006/main">
  <p:tag name="AS_UNIQUEID" val="558"/>
  <p:tag name="KSO_WM_DIAGRAM_VIRTUALLY_FRAME" val="{&quot;height&quot;:430.1414173228346,&quot;left&quot;:385.5,&quot;top&quot;:62,&quot;width&quot;:523.65}"/>
</p:tagLst>
</file>

<file path=ppt/tags/tag670.xml><?xml version="1.0" encoding="utf-8"?>
<p:tagLst xmlns:p="http://schemas.openxmlformats.org/presentationml/2006/main">
  <p:tag name="AS_UNIQUEID" val="1134"/>
  <p:tag name="KSO_WM_BEAUTIFY_FLAG" val=""/>
</p:tagLst>
</file>

<file path=ppt/tags/tag671.xml><?xml version="1.0" encoding="utf-8"?>
<p:tagLst xmlns:p="http://schemas.openxmlformats.org/presentationml/2006/main">
  <p:tag name="AS_UNIQUEID" val="1135"/>
  <p:tag name="KSO_WM_BEAUTIFY_FLAG" val=""/>
</p:tagLst>
</file>

<file path=ppt/tags/tag672.xml><?xml version="1.0" encoding="utf-8"?>
<p:tagLst xmlns:p="http://schemas.openxmlformats.org/presentationml/2006/main">
  <p:tag name="AS_UNIQUEID" val="1136"/>
</p:tagLst>
</file>

<file path=ppt/tags/tag673.xml><?xml version="1.0" encoding="utf-8"?>
<p:tagLst xmlns:p="http://schemas.openxmlformats.org/presentationml/2006/main">
  <p:tag name="AS_UNIQUEID" val="1137"/>
</p:tagLst>
</file>

<file path=ppt/tags/tag674.xml><?xml version="1.0" encoding="utf-8"?>
<p:tagLst xmlns:p="http://schemas.openxmlformats.org/presentationml/2006/main">
  <p:tag name="AS_UNIQUEID" val="1138"/>
</p:tagLst>
</file>

<file path=ppt/tags/tag675.xml><?xml version="1.0" encoding="utf-8"?>
<p:tagLst xmlns:p="http://schemas.openxmlformats.org/presentationml/2006/main">
  <p:tag name="AS_UNIQUEID" val="1139"/>
</p:tagLst>
</file>

<file path=ppt/tags/tag676.xml><?xml version="1.0" encoding="utf-8"?>
<p:tagLst xmlns:p="http://schemas.openxmlformats.org/presentationml/2006/main">
  <p:tag name="AS_UNIQUEID" val="1140"/>
</p:tagLst>
</file>

<file path=ppt/tags/tag677.xml><?xml version="1.0" encoding="utf-8"?>
<p:tagLst xmlns:p="http://schemas.openxmlformats.org/presentationml/2006/main">
  <p:tag name="AS_UNIQUEID" val="1141"/>
</p:tagLst>
</file>

<file path=ppt/tags/tag678.xml><?xml version="1.0" encoding="utf-8"?>
<p:tagLst xmlns:p="http://schemas.openxmlformats.org/presentationml/2006/main">
  <p:tag name="AS_UNIQUEID" val="1142"/>
</p:tagLst>
</file>

<file path=ppt/tags/tag679.xml><?xml version="1.0" encoding="utf-8"?>
<p:tagLst xmlns:p="http://schemas.openxmlformats.org/presentationml/2006/main">
  <p:tag name="AS_UNIQUEID" val="1143"/>
</p:tagLst>
</file>

<file path=ppt/tags/tag68.xml><?xml version="1.0" encoding="utf-8"?>
<p:tagLst xmlns:p="http://schemas.openxmlformats.org/presentationml/2006/main">
  <p:tag name="AS_UNIQUEID" val="559"/>
  <p:tag name="KSO_WM_BEAUTIFY_FLAG" val=""/>
  <p:tag name="KSO_WM_DIAGRAM_VIRTUALLY_FRAME" val="{&quot;height&quot;:430.1414173228346,&quot;left&quot;:385.5,&quot;top&quot;:62,&quot;width&quot;:523.65}"/>
</p:tagLst>
</file>

<file path=ppt/tags/tag680.xml><?xml version="1.0" encoding="utf-8"?>
<p:tagLst xmlns:p="http://schemas.openxmlformats.org/presentationml/2006/main">
  <p:tag name="AS_UNIQUEID" val="1144"/>
</p:tagLst>
</file>

<file path=ppt/tags/tag681.xml><?xml version="1.0" encoding="utf-8"?>
<p:tagLst xmlns:p="http://schemas.openxmlformats.org/presentationml/2006/main">
  <p:tag name="AS_UNIQUEID" val="1145"/>
</p:tagLst>
</file>

<file path=ppt/tags/tag682.xml><?xml version="1.0" encoding="utf-8"?>
<p:tagLst xmlns:p="http://schemas.openxmlformats.org/presentationml/2006/main">
  <p:tag name="AS_UNIQUEID" val="1146"/>
</p:tagLst>
</file>

<file path=ppt/tags/tag683.xml><?xml version="1.0" encoding="utf-8"?>
<p:tagLst xmlns:p="http://schemas.openxmlformats.org/presentationml/2006/main">
  <p:tag name="AS_UNIQUEID" val="1147"/>
</p:tagLst>
</file>

<file path=ppt/tags/tag684.xml><?xml version="1.0" encoding="utf-8"?>
<p:tagLst xmlns:p="http://schemas.openxmlformats.org/presentationml/2006/main">
  <p:tag name="AS_UNIQUEID" val="1148"/>
</p:tagLst>
</file>

<file path=ppt/tags/tag685.xml><?xml version="1.0" encoding="utf-8"?>
<p:tagLst xmlns:p="http://schemas.openxmlformats.org/presentationml/2006/main">
  <p:tag name="AS_UNIQUEID" val="1149"/>
</p:tagLst>
</file>

<file path=ppt/tags/tag686.xml><?xml version="1.0" encoding="utf-8"?>
<p:tagLst xmlns:p="http://schemas.openxmlformats.org/presentationml/2006/main">
  <p:tag name="AS_UNIQUEID" val="1150"/>
</p:tagLst>
</file>

<file path=ppt/tags/tag687.xml><?xml version="1.0" encoding="utf-8"?>
<p:tagLst xmlns:p="http://schemas.openxmlformats.org/presentationml/2006/main">
  <p:tag name="AS_UNIQUEID" val="1151"/>
</p:tagLst>
</file>

<file path=ppt/tags/tag688.xml><?xml version="1.0" encoding="utf-8"?>
<p:tagLst xmlns:p="http://schemas.openxmlformats.org/presentationml/2006/main">
  <p:tag name="AS_UNIQUEID" val="1152"/>
</p:tagLst>
</file>

<file path=ppt/tags/tag689.xml><?xml version="1.0" encoding="utf-8"?>
<p:tagLst xmlns:p="http://schemas.openxmlformats.org/presentationml/2006/main">
  <p:tag name="AS_UNIQUEID" val="1153"/>
</p:tagLst>
</file>

<file path=ppt/tags/tag69.xml><?xml version="1.0" encoding="utf-8"?>
<p:tagLst xmlns:p="http://schemas.openxmlformats.org/presentationml/2006/main">
  <p:tag name="AS_UNIQUEID" val="560"/>
  <p:tag name="KSO_WM_DIAGRAM_VIRTUALLY_FRAME" val="{&quot;height&quot;:430.1414173228346,&quot;left&quot;:385.5,&quot;top&quot;:62,&quot;width&quot;:523.65}"/>
</p:tagLst>
</file>

<file path=ppt/tags/tag690.xml><?xml version="1.0" encoding="utf-8"?>
<p:tagLst xmlns:p="http://schemas.openxmlformats.org/presentationml/2006/main">
  <p:tag name="AS_UNIQUEID" val="1154"/>
</p:tagLst>
</file>

<file path=ppt/tags/tag691.xml><?xml version="1.0" encoding="utf-8"?>
<p:tagLst xmlns:p="http://schemas.openxmlformats.org/presentationml/2006/main">
  <p:tag name="AS_UNIQUEID" val="1155"/>
</p:tagLst>
</file>

<file path=ppt/tags/tag692.xml><?xml version="1.0" encoding="utf-8"?>
<p:tagLst xmlns:p="http://schemas.openxmlformats.org/presentationml/2006/main">
  <p:tag name="AS_UNIQUEID" val="1156"/>
</p:tagLst>
</file>

<file path=ppt/tags/tag693.xml><?xml version="1.0" encoding="utf-8"?>
<p:tagLst xmlns:p="http://schemas.openxmlformats.org/presentationml/2006/main">
  <p:tag name="AS_UNIQUEID" val="1157"/>
</p:tagLst>
</file>

<file path=ppt/tags/tag694.xml><?xml version="1.0" encoding="utf-8"?>
<p:tagLst xmlns:p="http://schemas.openxmlformats.org/presentationml/2006/main">
  <p:tag name="AS_UNIQUEID" val="1158"/>
</p:tagLst>
</file>

<file path=ppt/tags/tag695.xml><?xml version="1.0" encoding="utf-8"?>
<p:tagLst xmlns:p="http://schemas.openxmlformats.org/presentationml/2006/main">
  <p:tag name="AS_UNIQUEID" val="1159"/>
</p:tagLst>
</file>

<file path=ppt/tags/tag696.xml><?xml version="1.0" encoding="utf-8"?>
<p:tagLst xmlns:p="http://schemas.openxmlformats.org/presentationml/2006/main">
  <p:tag name="AS_UNIQUEID" val="1160"/>
  <p:tag name="KSO_WM_BEAUTIFY_FLAG" val=""/>
</p:tagLst>
</file>

<file path=ppt/tags/tag697.xml><?xml version="1.0" encoding="utf-8"?>
<p:tagLst xmlns:p="http://schemas.openxmlformats.org/presentationml/2006/main">
  <p:tag name="AS_UNIQUEID" val="1161"/>
  <p:tag name="KSO_WM_BEAUTIFY_FLAG" val=""/>
</p:tagLst>
</file>

<file path=ppt/tags/tag698.xml><?xml version="1.0" encoding="utf-8"?>
<p:tagLst xmlns:p="http://schemas.openxmlformats.org/presentationml/2006/main">
  <p:tag name="AS_UNIQUEID" val="1162"/>
</p:tagLst>
</file>

<file path=ppt/tags/tag699.xml><?xml version="1.0" encoding="utf-8"?>
<p:tagLst xmlns:p="http://schemas.openxmlformats.org/presentationml/2006/main">
  <p:tag name="AS_UNIQUEID" val="1163"/>
  <p:tag name="KSO_WM_BEAUTIFY_FLAG" val=""/>
</p:tagLst>
</file>

<file path=ppt/tags/tag7.xml><?xml version="1.0" encoding="utf-8"?>
<p:tagLst xmlns:p="http://schemas.openxmlformats.org/presentationml/2006/main">
  <p:tag name="AS_UNIQUEID" val="498"/>
</p:tagLst>
</file>

<file path=ppt/tags/tag70.xml><?xml version="1.0" encoding="utf-8"?>
<p:tagLst xmlns:p="http://schemas.openxmlformats.org/presentationml/2006/main">
  <p:tag name="AS_UNIQUEID" val="561"/>
</p:tagLst>
</file>

<file path=ppt/tags/tag700.xml><?xml version="1.0" encoding="utf-8"?>
<p:tagLst xmlns:p="http://schemas.openxmlformats.org/presentationml/2006/main">
  <p:tag name="AS_UNIQUEID" val="1164"/>
  <p:tag name="KSO_WM_BEAUTIFY_FLAG" val=""/>
</p:tagLst>
</file>

<file path=ppt/tags/tag701.xml><?xml version="1.0" encoding="utf-8"?>
<p:tagLst xmlns:p="http://schemas.openxmlformats.org/presentationml/2006/main">
  <p:tag name="AS_UNIQUEID" val="1165"/>
</p:tagLst>
</file>

<file path=ppt/tags/tag702.xml><?xml version="1.0" encoding="utf-8"?>
<p:tagLst xmlns:p="http://schemas.openxmlformats.org/presentationml/2006/main">
  <p:tag name="AS_UNIQUEID" val="1166"/>
</p:tagLst>
</file>

<file path=ppt/tags/tag703.xml><?xml version="1.0" encoding="utf-8"?>
<p:tagLst xmlns:p="http://schemas.openxmlformats.org/presentationml/2006/main">
  <p:tag name="AS_UNIQUEID" val="1167"/>
  <p:tag name="KSO_WM_BEAUTIFY_FLAG" val=""/>
</p:tagLst>
</file>

<file path=ppt/tags/tag704.xml><?xml version="1.0" encoding="utf-8"?>
<p:tagLst xmlns:p="http://schemas.openxmlformats.org/presentationml/2006/main">
  <p:tag name="AS_UNIQUEID" val="1168"/>
</p:tagLst>
</file>

<file path=ppt/tags/tag705.xml><?xml version="1.0" encoding="utf-8"?>
<p:tagLst xmlns:p="http://schemas.openxmlformats.org/presentationml/2006/main">
  <p:tag name="AS_UNIQUEID" val="1169"/>
</p:tagLst>
</file>

<file path=ppt/tags/tag706.xml><?xml version="1.0" encoding="utf-8"?>
<p:tagLst xmlns:p="http://schemas.openxmlformats.org/presentationml/2006/main">
  <p:tag name="AS_UNIQUEID" val="1170"/>
  <p:tag name="KSO_WM_BEAUTIFY_FLAG" val=""/>
</p:tagLst>
</file>

<file path=ppt/tags/tag707.xml><?xml version="1.0" encoding="utf-8"?>
<p:tagLst xmlns:p="http://schemas.openxmlformats.org/presentationml/2006/main">
  <p:tag name="AS_UNIQUEID" val="1171"/>
</p:tagLst>
</file>

<file path=ppt/tags/tag708.xml><?xml version="1.0" encoding="utf-8"?>
<p:tagLst xmlns:p="http://schemas.openxmlformats.org/presentationml/2006/main">
  <p:tag name="AS_UNIQUEID" val="1172"/>
</p:tagLst>
</file>

<file path=ppt/tags/tag709.xml><?xml version="1.0" encoding="utf-8"?>
<p:tagLst xmlns:p="http://schemas.openxmlformats.org/presentationml/2006/main">
  <p:tag name="AS_UNIQUEID" val="1173"/>
  <p:tag name="KSO_WM_BEAUTIFY_FLAG" val=""/>
</p:tagLst>
</file>

<file path=ppt/tags/tag71.xml><?xml version="1.0" encoding="utf-8"?>
<p:tagLst xmlns:p="http://schemas.openxmlformats.org/presentationml/2006/main">
  <p:tag name="AS_UNIQUEID" val="562"/>
</p:tagLst>
</file>

<file path=ppt/tags/tag710.xml><?xml version="1.0" encoding="utf-8"?>
<p:tagLst xmlns:p="http://schemas.openxmlformats.org/presentationml/2006/main">
  <p:tag name="AS_UNIQUEID" val="1174"/>
</p:tagLst>
</file>

<file path=ppt/tags/tag711.xml><?xml version="1.0" encoding="utf-8"?>
<p:tagLst xmlns:p="http://schemas.openxmlformats.org/presentationml/2006/main">
  <p:tag name="AS_UNIQUEID" val="1175"/>
</p:tagLst>
</file>

<file path=ppt/tags/tag712.xml><?xml version="1.0" encoding="utf-8"?>
<p:tagLst xmlns:p="http://schemas.openxmlformats.org/presentationml/2006/main">
  <p:tag name="AS_UNIQUEID" val="1176"/>
</p:tagLst>
</file>

<file path=ppt/tags/tag713.xml><?xml version="1.0" encoding="utf-8"?>
<p:tagLst xmlns:p="http://schemas.openxmlformats.org/presentationml/2006/main">
  <p:tag name="AS_UNIQUEID" val="1177"/>
</p:tagLst>
</file>

<file path=ppt/tags/tag714.xml><?xml version="1.0" encoding="utf-8"?>
<p:tagLst xmlns:p="http://schemas.openxmlformats.org/presentationml/2006/main">
  <p:tag name="AS_UNIQUEID" val="1178"/>
</p:tagLst>
</file>

<file path=ppt/tags/tag715.xml><?xml version="1.0" encoding="utf-8"?>
<p:tagLst xmlns:p="http://schemas.openxmlformats.org/presentationml/2006/main">
  <p:tag name="AS_UNIQUEID" val="1179"/>
  <p:tag name="KSO_WM_BEAUTIFY_FLAG" val=""/>
</p:tagLst>
</file>

<file path=ppt/tags/tag716.xml><?xml version="1.0" encoding="utf-8"?>
<p:tagLst xmlns:p="http://schemas.openxmlformats.org/presentationml/2006/main">
  <p:tag name="AS_UNIQUEID" val="1180"/>
  <p:tag name="KSO_WM_BEAUTIFY_FLAG" val=""/>
</p:tagLst>
</file>

<file path=ppt/tags/tag717.xml><?xml version="1.0" encoding="utf-8"?>
<p:tagLst xmlns:p="http://schemas.openxmlformats.org/presentationml/2006/main">
  <p:tag name="AS_UNIQUEID" val="1181"/>
</p:tagLst>
</file>

<file path=ppt/tags/tag718.xml><?xml version="1.0" encoding="utf-8"?>
<p:tagLst xmlns:p="http://schemas.openxmlformats.org/presentationml/2006/main">
  <p:tag name="AS_UNIQUEID" val="1182"/>
  <p:tag name="KSO_WM_BEAUTIFY_FLAG" val=""/>
</p:tagLst>
</file>

<file path=ppt/tags/tag719.xml><?xml version="1.0" encoding="utf-8"?>
<p:tagLst xmlns:p="http://schemas.openxmlformats.org/presentationml/2006/main">
  <p:tag name="AS_UNIQUEID" val="1183"/>
  <p:tag name="KSO_WM_BEAUTIFY_FLAG" val=""/>
</p:tagLst>
</file>

<file path=ppt/tags/tag72.xml><?xml version="1.0" encoding="utf-8"?>
<p:tagLst xmlns:p="http://schemas.openxmlformats.org/presentationml/2006/main">
  <p:tag name="AS_UNIQUEID" val="563"/>
</p:tagLst>
</file>

<file path=ppt/tags/tag720.xml><?xml version="1.0" encoding="utf-8"?>
<p:tagLst xmlns:p="http://schemas.openxmlformats.org/presentationml/2006/main">
  <p:tag name="AS_UNIQUEID" val="1184"/>
</p:tagLst>
</file>

<file path=ppt/tags/tag721.xml><?xml version="1.0" encoding="utf-8"?>
<p:tagLst xmlns:p="http://schemas.openxmlformats.org/presentationml/2006/main">
  <p:tag name="AS_UNIQUEID" val="1185"/>
  <p:tag name="KSO_WM_BEAUTIFY_FLAG" val=""/>
</p:tagLst>
</file>

<file path=ppt/tags/tag722.xml><?xml version="1.0" encoding="utf-8"?>
<p:tagLst xmlns:p="http://schemas.openxmlformats.org/presentationml/2006/main">
  <p:tag name="AS_UNIQUEID" val="1186"/>
</p:tagLst>
</file>

<file path=ppt/tags/tag723.xml><?xml version="1.0" encoding="utf-8"?>
<p:tagLst xmlns:p="http://schemas.openxmlformats.org/presentationml/2006/main">
  <p:tag name="AS_UNIQUEID" val="1187"/>
</p:tagLst>
</file>

<file path=ppt/tags/tag724.xml><?xml version="1.0" encoding="utf-8"?>
<p:tagLst xmlns:p="http://schemas.openxmlformats.org/presentationml/2006/main">
  <p:tag name="AS_UNIQUEID" val="1188"/>
</p:tagLst>
</file>

<file path=ppt/tags/tag725.xml><?xml version="1.0" encoding="utf-8"?>
<p:tagLst xmlns:p="http://schemas.openxmlformats.org/presentationml/2006/main">
  <p:tag name="AS_UNIQUEID" val="1189"/>
</p:tagLst>
</file>

<file path=ppt/tags/tag726.xml><?xml version="1.0" encoding="utf-8"?>
<p:tagLst xmlns:p="http://schemas.openxmlformats.org/presentationml/2006/main">
  <p:tag name="AS_UNIQUEID" val="1190"/>
</p:tagLst>
</file>

<file path=ppt/tags/tag727.xml><?xml version="1.0" encoding="utf-8"?>
<p:tagLst xmlns:p="http://schemas.openxmlformats.org/presentationml/2006/main">
  <p:tag name="AS_UNIQUEID" val="1191"/>
  <p:tag name="KSO_WM_BEAUTIFY_FLAG" val=""/>
</p:tagLst>
</file>

<file path=ppt/tags/tag728.xml><?xml version="1.0" encoding="utf-8"?>
<p:tagLst xmlns:p="http://schemas.openxmlformats.org/presentationml/2006/main">
  <p:tag name="AS_UNIQUEID" val="1192"/>
  <p:tag name="KSO_WM_BEAUTIFY_FLAG" val=""/>
</p:tagLst>
</file>

<file path=ppt/tags/tag729.xml><?xml version="1.0" encoding="utf-8"?>
<p:tagLst xmlns:p="http://schemas.openxmlformats.org/presentationml/2006/main">
  <p:tag name="AS_UNIQUEID" val="1193"/>
</p:tagLst>
</file>

<file path=ppt/tags/tag73.xml><?xml version="1.0" encoding="utf-8"?>
<p:tagLst xmlns:p="http://schemas.openxmlformats.org/presentationml/2006/main">
  <p:tag name="AS_UNIQUEID" val="564"/>
</p:tagLst>
</file>

<file path=ppt/tags/tag730.xml><?xml version="1.0" encoding="utf-8"?>
<p:tagLst xmlns:p="http://schemas.openxmlformats.org/presentationml/2006/main">
  <p:tag name="AS_UNIQUEID" val="1194"/>
  <p:tag name="KSO_WM_BEAUTIFY_FLAG" val=""/>
</p:tagLst>
</file>

<file path=ppt/tags/tag731.xml><?xml version="1.0" encoding="utf-8"?>
<p:tagLst xmlns:p="http://schemas.openxmlformats.org/presentationml/2006/main">
  <p:tag name="AS_UNIQUEID" val="1195"/>
  <p:tag name="KSO_WM_BEAUTIFY_FLAG" val=""/>
</p:tagLst>
</file>

<file path=ppt/tags/tag732.xml><?xml version="1.0" encoding="utf-8"?>
<p:tagLst xmlns:p="http://schemas.openxmlformats.org/presentationml/2006/main">
  <p:tag name="AS_UNIQUEID" val="1196"/>
</p:tagLst>
</file>

<file path=ppt/tags/tag733.xml><?xml version="1.0" encoding="utf-8"?>
<p:tagLst xmlns:p="http://schemas.openxmlformats.org/presentationml/2006/main">
  <p:tag name="AS_UNIQUEID" val="1197"/>
</p:tagLst>
</file>

<file path=ppt/tags/tag734.xml><?xml version="1.0" encoding="utf-8"?>
<p:tagLst xmlns:p="http://schemas.openxmlformats.org/presentationml/2006/main">
  <p:tag name="AS_UNIQUEID" val="1198"/>
  <p:tag name="KSO_WM_BEAUTIFY_FLAG" val=""/>
</p:tagLst>
</file>

<file path=ppt/tags/tag735.xml><?xml version="1.0" encoding="utf-8"?>
<p:tagLst xmlns:p="http://schemas.openxmlformats.org/presentationml/2006/main">
  <p:tag name="AS_UNIQUEID" val="1199"/>
</p:tagLst>
</file>

<file path=ppt/tags/tag736.xml><?xml version="1.0" encoding="utf-8"?>
<p:tagLst xmlns:p="http://schemas.openxmlformats.org/presentationml/2006/main">
  <p:tag name="AS_UNIQUEID" val="1200"/>
</p:tagLst>
</file>

<file path=ppt/tags/tag737.xml><?xml version="1.0" encoding="utf-8"?>
<p:tagLst xmlns:p="http://schemas.openxmlformats.org/presentationml/2006/main">
  <p:tag name="AS_UNIQUEID" val="1201"/>
  <p:tag name="KSO_WM_BEAUTIFY_FLAG" val=""/>
</p:tagLst>
</file>

<file path=ppt/tags/tag738.xml><?xml version="1.0" encoding="utf-8"?>
<p:tagLst xmlns:p="http://schemas.openxmlformats.org/presentationml/2006/main">
  <p:tag name="AS_UNIQUEID" val="1202"/>
</p:tagLst>
</file>

<file path=ppt/tags/tag739.xml><?xml version="1.0" encoding="utf-8"?>
<p:tagLst xmlns:p="http://schemas.openxmlformats.org/presentationml/2006/main">
  <p:tag name="AS_UNIQUEID" val="1203"/>
</p:tagLst>
</file>

<file path=ppt/tags/tag74.xml><?xml version="1.0" encoding="utf-8"?>
<p:tagLst xmlns:p="http://schemas.openxmlformats.org/presentationml/2006/main">
  <p:tag name="AS_UNIQUEID" val="565"/>
</p:tagLst>
</file>

<file path=ppt/tags/tag740.xml><?xml version="1.0" encoding="utf-8"?>
<p:tagLst xmlns:p="http://schemas.openxmlformats.org/presentationml/2006/main">
  <p:tag name="AS_UNIQUEID" val="1204"/>
  <p:tag name="KSO_WM_BEAUTIFY_FLAG" val=""/>
</p:tagLst>
</file>

<file path=ppt/tags/tag741.xml><?xml version="1.0" encoding="utf-8"?>
<p:tagLst xmlns:p="http://schemas.openxmlformats.org/presentationml/2006/main">
  <p:tag name="AS_UNIQUEID" val="1205"/>
</p:tagLst>
</file>

<file path=ppt/tags/tag742.xml><?xml version="1.0" encoding="utf-8"?>
<p:tagLst xmlns:p="http://schemas.openxmlformats.org/presentationml/2006/main">
  <p:tag name="AS_UNIQUEID" val="1206"/>
</p:tagLst>
</file>

<file path=ppt/tags/tag743.xml><?xml version="1.0" encoding="utf-8"?>
<p:tagLst xmlns:p="http://schemas.openxmlformats.org/presentationml/2006/main">
  <p:tag name="AS_UNIQUEID" val="1207"/>
  <p:tag name="KSO_WM_BEAUTIFY_FLAG" val=""/>
</p:tagLst>
</file>

<file path=ppt/tags/tag744.xml><?xml version="1.0" encoding="utf-8"?>
<p:tagLst xmlns:p="http://schemas.openxmlformats.org/presentationml/2006/main">
  <p:tag name="AS_UNIQUEID" val="1208"/>
</p:tagLst>
</file>

<file path=ppt/tags/tag745.xml><?xml version="1.0" encoding="utf-8"?>
<p:tagLst xmlns:p="http://schemas.openxmlformats.org/presentationml/2006/main">
  <p:tag name="AS_UNIQUEID" val="1209"/>
</p:tagLst>
</file>

<file path=ppt/tags/tag746.xml><?xml version="1.0" encoding="utf-8"?>
<p:tagLst xmlns:p="http://schemas.openxmlformats.org/presentationml/2006/main">
  <p:tag name="AS_UNIQUEID" val="1210"/>
</p:tagLst>
</file>

<file path=ppt/tags/tag747.xml><?xml version="1.0" encoding="utf-8"?>
<p:tagLst xmlns:p="http://schemas.openxmlformats.org/presentationml/2006/main">
  <p:tag name="AS_UNIQUEID" val="1211"/>
</p:tagLst>
</file>

<file path=ppt/tags/tag748.xml><?xml version="1.0" encoding="utf-8"?>
<p:tagLst xmlns:p="http://schemas.openxmlformats.org/presentationml/2006/main">
  <p:tag name="AS_UNIQUEID" val="1212"/>
</p:tagLst>
</file>

<file path=ppt/tags/tag749.xml><?xml version="1.0" encoding="utf-8"?>
<p:tagLst xmlns:p="http://schemas.openxmlformats.org/presentationml/2006/main">
  <p:tag name="AS_UNIQUEID" val="1213"/>
  <p:tag name="KSO_WM_BEAUTIFY_FLAG" val=""/>
</p:tagLst>
</file>

<file path=ppt/tags/tag75.xml><?xml version="1.0" encoding="utf-8"?>
<p:tagLst xmlns:p="http://schemas.openxmlformats.org/presentationml/2006/main">
  <p:tag name="AS_UNIQUEID" val="566"/>
</p:tagLst>
</file>

<file path=ppt/tags/tag750.xml><?xml version="1.0" encoding="utf-8"?>
<p:tagLst xmlns:p="http://schemas.openxmlformats.org/presentationml/2006/main">
  <p:tag name="AS_UNIQUEID" val="1214"/>
  <p:tag name="KSO_WM_BEAUTIFY_FLAG" val=""/>
</p:tagLst>
</file>

<file path=ppt/tags/tag751.xml><?xml version="1.0" encoding="utf-8"?>
<p:tagLst xmlns:p="http://schemas.openxmlformats.org/presentationml/2006/main">
  <p:tag name="AS_UNIQUEID" val="1215"/>
</p:tagLst>
</file>

<file path=ppt/tags/tag752.xml><?xml version="1.0" encoding="utf-8"?>
<p:tagLst xmlns:p="http://schemas.openxmlformats.org/presentationml/2006/main">
  <p:tag name="AS_UNIQUEID" val="1216"/>
  <p:tag name="KSO_WM_BEAUTIFY_FLAG" val=""/>
</p:tagLst>
</file>

<file path=ppt/tags/tag753.xml><?xml version="1.0" encoding="utf-8"?>
<p:tagLst xmlns:p="http://schemas.openxmlformats.org/presentationml/2006/main">
  <p:tag name="AS_UNIQUEID" val="1217"/>
  <p:tag name="KSO_WM_BEAUTIFY_FLAG" val=""/>
</p:tagLst>
</file>

<file path=ppt/tags/tag754.xml><?xml version="1.0" encoding="utf-8"?>
<p:tagLst xmlns:p="http://schemas.openxmlformats.org/presentationml/2006/main">
  <p:tag name="AS_UNIQUEID" val="1218"/>
</p:tagLst>
</file>

<file path=ppt/tags/tag755.xml><?xml version="1.0" encoding="utf-8"?>
<p:tagLst xmlns:p="http://schemas.openxmlformats.org/presentationml/2006/main">
  <p:tag name="AS_UNIQUEID" val="1219"/>
</p:tagLst>
</file>

<file path=ppt/tags/tag756.xml><?xml version="1.0" encoding="utf-8"?>
<p:tagLst xmlns:p="http://schemas.openxmlformats.org/presentationml/2006/main">
  <p:tag name="AS_UNIQUEID" val="1220"/>
  <p:tag name="KSO_WM_BEAUTIFY_FLAG" val=""/>
</p:tagLst>
</file>

<file path=ppt/tags/tag757.xml><?xml version="1.0" encoding="utf-8"?>
<p:tagLst xmlns:p="http://schemas.openxmlformats.org/presentationml/2006/main">
  <p:tag name="AS_UNIQUEID" val="1221"/>
</p:tagLst>
</file>

<file path=ppt/tags/tag758.xml><?xml version="1.0" encoding="utf-8"?>
<p:tagLst xmlns:p="http://schemas.openxmlformats.org/presentationml/2006/main">
  <p:tag name="AS_UNIQUEID" val="1222"/>
</p:tagLst>
</file>

<file path=ppt/tags/tag759.xml><?xml version="1.0" encoding="utf-8"?>
<p:tagLst xmlns:p="http://schemas.openxmlformats.org/presentationml/2006/main">
  <p:tag name="AS_UNIQUEID" val="1223"/>
  <p:tag name="KSO_WM_BEAUTIFY_FLAG" val=""/>
</p:tagLst>
</file>

<file path=ppt/tags/tag76.xml><?xml version="1.0" encoding="utf-8"?>
<p:tagLst xmlns:p="http://schemas.openxmlformats.org/presentationml/2006/main">
  <p:tag name="AS_UNIQUEID" val="567"/>
</p:tagLst>
</file>

<file path=ppt/tags/tag760.xml><?xml version="1.0" encoding="utf-8"?>
<p:tagLst xmlns:p="http://schemas.openxmlformats.org/presentationml/2006/main">
  <p:tag name="AS_UNIQUEID" val="1224"/>
</p:tagLst>
</file>

<file path=ppt/tags/tag761.xml><?xml version="1.0" encoding="utf-8"?>
<p:tagLst xmlns:p="http://schemas.openxmlformats.org/presentationml/2006/main">
  <p:tag name="AS_UNIQUEID" val="1225"/>
</p:tagLst>
</file>

<file path=ppt/tags/tag762.xml><?xml version="1.0" encoding="utf-8"?>
<p:tagLst xmlns:p="http://schemas.openxmlformats.org/presentationml/2006/main">
  <p:tag name="AS_UNIQUEID" val="1226"/>
  <p:tag name="KSO_WM_BEAUTIFY_FLAG" val=""/>
</p:tagLst>
</file>

<file path=ppt/tags/tag763.xml><?xml version="1.0" encoding="utf-8"?>
<p:tagLst xmlns:p="http://schemas.openxmlformats.org/presentationml/2006/main">
  <p:tag name="AS_UNIQUEID" val="1227"/>
</p:tagLst>
</file>

<file path=ppt/tags/tag764.xml><?xml version="1.0" encoding="utf-8"?>
<p:tagLst xmlns:p="http://schemas.openxmlformats.org/presentationml/2006/main">
  <p:tag name="AS_UNIQUEID" val="1228"/>
</p:tagLst>
</file>

<file path=ppt/tags/tag765.xml><?xml version="1.0" encoding="utf-8"?>
<p:tagLst xmlns:p="http://schemas.openxmlformats.org/presentationml/2006/main">
  <p:tag name="AS_UNIQUEID" val="1229"/>
</p:tagLst>
</file>

<file path=ppt/tags/tag766.xml><?xml version="1.0" encoding="utf-8"?>
<p:tagLst xmlns:p="http://schemas.openxmlformats.org/presentationml/2006/main">
  <p:tag name="AS_UNIQUEID" val="1230"/>
</p:tagLst>
</file>

<file path=ppt/tags/tag767.xml><?xml version="1.0" encoding="utf-8"?>
<p:tagLst xmlns:p="http://schemas.openxmlformats.org/presentationml/2006/main">
  <p:tag name="AS_UNIQUEID" val="1231"/>
</p:tagLst>
</file>

<file path=ppt/tags/tag768.xml><?xml version="1.0" encoding="utf-8"?>
<p:tagLst xmlns:p="http://schemas.openxmlformats.org/presentationml/2006/main">
  <p:tag name="AS_UNIQUEID" val="1232"/>
  <p:tag name="KSO_WM_BEAUTIFY_FLAG" val=""/>
</p:tagLst>
</file>

<file path=ppt/tags/tag769.xml><?xml version="1.0" encoding="utf-8"?>
<p:tagLst xmlns:p="http://schemas.openxmlformats.org/presentationml/2006/main">
  <p:tag name="AS_UNIQUEID" val="1233"/>
  <p:tag name="KSO_WM_BEAUTIFY_FLAG" val=""/>
</p:tagLst>
</file>

<file path=ppt/tags/tag77.xml><?xml version="1.0" encoding="utf-8"?>
<p:tagLst xmlns:p="http://schemas.openxmlformats.org/presentationml/2006/main">
  <p:tag name="AS_UNIQUEID" val="568"/>
</p:tagLst>
</file>

<file path=ppt/tags/tag770.xml><?xml version="1.0" encoding="utf-8"?>
<p:tagLst xmlns:p="http://schemas.openxmlformats.org/presentationml/2006/main">
  <p:tag name="AS_UNIQUEID" val="1234"/>
</p:tagLst>
</file>

<file path=ppt/tags/tag771.xml><?xml version="1.0" encoding="utf-8"?>
<p:tagLst xmlns:p="http://schemas.openxmlformats.org/presentationml/2006/main">
  <p:tag name="AS_UNIQUEID" val="1235"/>
  <p:tag name="KSO_WM_BEAUTIFY_FLAG" val=""/>
</p:tagLst>
</file>

<file path=ppt/tags/tag772.xml><?xml version="1.0" encoding="utf-8"?>
<p:tagLst xmlns:p="http://schemas.openxmlformats.org/presentationml/2006/main">
  <p:tag name="AS_UNIQUEID" val="1236"/>
  <p:tag name="KSO_WM_BEAUTIFY_FLAG" val=""/>
</p:tagLst>
</file>

<file path=ppt/tags/tag773.xml><?xml version="1.0" encoding="utf-8"?>
<p:tagLst xmlns:p="http://schemas.openxmlformats.org/presentationml/2006/main">
  <p:tag name="AS_UNIQUEID" val="1237"/>
  <p:tag name="KSO_WM_BEAUTIFY_FLAG" val=""/>
</p:tagLst>
</file>

<file path=ppt/tags/tag774.xml><?xml version="1.0" encoding="utf-8"?>
<p:tagLst xmlns:p="http://schemas.openxmlformats.org/presentationml/2006/main">
  <p:tag name="AS_UNIQUEID" val="1238"/>
</p:tagLst>
</file>

<file path=ppt/tags/tag775.xml><?xml version="1.0" encoding="utf-8"?>
<p:tagLst xmlns:p="http://schemas.openxmlformats.org/presentationml/2006/main">
  <p:tag name="AS_UNIQUEID" val="1239"/>
</p:tagLst>
</file>

<file path=ppt/tags/tag776.xml><?xml version="1.0" encoding="utf-8"?>
<p:tagLst xmlns:p="http://schemas.openxmlformats.org/presentationml/2006/main">
  <p:tag name="AS_UNIQUEID" val="1240"/>
</p:tagLst>
</file>

<file path=ppt/tags/tag777.xml><?xml version="1.0" encoding="utf-8"?>
<p:tagLst xmlns:p="http://schemas.openxmlformats.org/presentationml/2006/main">
  <p:tag name="AS_UNIQUEID" val="1241"/>
</p:tagLst>
</file>

<file path=ppt/tags/tag778.xml><?xml version="1.0" encoding="utf-8"?>
<p:tagLst xmlns:p="http://schemas.openxmlformats.org/presentationml/2006/main">
  <p:tag name="AS_UNIQUEID" val="1242"/>
</p:tagLst>
</file>

<file path=ppt/tags/tag779.xml><?xml version="1.0" encoding="utf-8"?>
<p:tagLst xmlns:p="http://schemas.openxmlformats.org/presentationml/2006/main">
  <p:tag name="AS_UNIQUEID" val="1243"/>
</p:tagLst>
</file>

<file path=ppt/tags/tag78.xml><?xml version="1.0" encoding="utf-8"?>
<p:tagLst xmlns:p="http://schemas.openxmlformats.org/presentationml/2006/main">
  <p:tag name="AS_UNIQUEID" val="569"/>
</p:tagLst>
</file>

<file path=ppt/tags/tag780.xml><?xml version="1.0" encoding="utf-8"?>
<p:tagLst xmlns:p="http://schemas.openxmlformats.org/presentationml/2006/main">
  <p:tag name="AS_UNIQUEID" val="1244"/>
</p:tagLst>
</file>

<file path=ppt/tags/tag781.xml><?xml version="1.0" encoding="utf-8"?>
<p:tagLst xmlns:p="http://schemas.openxmlformats.org/presentationml/2006/main">
  <p:tag name="AS_UNIQUEID" val="1245"/>
</p:tagLst>
</file>

<file path=ppt/tags/tag782.xml><?xml version="1.0" encoding="utf-8"?>
<p:tagLst xmlns:p="http://schemas.openxmlformats.org/presentationml/2006/main">
  <p:tag name="AS_UNIQUEID" val="1246"/>
</p:tagLst>
</file>

<file path=ppt/tags/tag783.xml><?xml version="1.0" encoding="utf-8"?>
<p:tagLst xmlns:p="http://schemas.openxmlformats.org/presentationml/2006/main">
  <p:tag name="AS_UNIQUEID" val="1247"/>
  <p:tag name="KSO_WM_BEAUTIFY_FLAG" val=""/>
</p:tagLst>
</file>

<file path=ppt/tags/tag784.xml><?xml version="1.0" encoding="utf-8"?>
<p:tagLst xmlns:p="http://schemas.openxmlformats.org/presentationml/2006/main">
  <p:tag name="AS_UNIQUEID" val="1248"/>
  <p:tag name="KSO_WM_BEAUTIFY_FLAG" val=""/>
</p:tagLst>
</file>

<file path=ppt/tags/tag785.xml><?xml version="1.0" encoding="utf-8"?>
<p:tagLst xmlns:p="http://schemas.openxmlformats.org/presentationml/2006/main">
  <p:tag name="AS_UNIQUEID" val="1249"/>
</p:tagLst>
</file>

<file path=ppt/tags/tag786.xml><?xml version="1.0" encoding="utf-8"?>
<p:tagLst xmlns:p="http://schemas.openxmlformats.org/presentationml/2006/main">
  <p:tag name="AS_UNIQUEID" val="1250"/>
  <p:tag name="KSO_WM_BEAUTIFY_FLAG" val=""/>
</p:tagLst>
</file>

<file path=ppt/tags/tag787.xml><?xml version="1.0" encoding="utf-8"?>
<p:tagLst xmlns:p="http://schemas.openxmlformats.org/presentationml/2006/main">
  <p:tag name="AS_UNIQUEID" val="1251"/>
  <p:tag name="KSO_WM_BEAUTIFY_FLAG" val=""/>
</p:tagLst>
</file>

<file path=ppt/tags/tag788.xml><?xml version="1.0" encoding="utf-8"?>
<p:tagLst xmlns:p="http://schemas.openxmlformats.org/presentationml/2006/main">
  <p:tag name="AS_UNIQUEID" val="1252"/>
</p:tagLst>
</file>

<file path=ppt/tags/tag789.xml><?xml version="1.0" encoding="utf-8"?>
<p:tagLst xmlns:p="http://schemas.openxmlformats.org/presentationml/2006/main">
  <p:tag name="AS_UNIQUEID" val="1253"/>
</p:tagLst>
</file>

<file path=ppt/tags/tag79.xml><?xml version="1.0" encoding="utf-8"?>
<p:tagLst xmlns:p="http://schemas.openxmlformats.org/presentationml/2006/main">
  <p:tag name="AS_UNIQUEID" val="570"/>
</p:tagLst>
</file>

<file path=ppt/tags/tag790.xml><?xml version="1.0" encoding="utf-8"?>
<p:tagLst xmlns:p="http://schemas.openxmlformats.org/presentationml/2006/main">
  <p:tag name="AS_UNIQUEID" val="1254"/>
</p:tagLst>
</file>

<file path=ppt/tags/tag791.xml><?xml version="1.0" encoding="utf-8"?>
<p:tagLst xmlns:p="http://schemas.openxmlformats.org/presentationml/2006/main">
  <p:tag name="AS_UNIQUEID" val="1255"/>
</p:tagLst>
</file>

<file path=ppt/tags/tag792.xml><?xml version="1.0" encoding="utf-8"?>
<p:tagLst xmlns:p="http://schemas.openxmlformats.org/presentationml/2006/main">
  <p:tag name="AS_UNIQUEID" val="1256"/>
</p:tagLst>
</file>

<file path=ppt/tags/tag793.xml><?xml version="1.0" encoding="utf-8"?>
<p:tagLst xmlns:p="http://schemas.openxmlformats.org/presentationml/2006/main">
  <p:tag name="AS_UNIQUEID" val="1257"/>
  <p:tag name="KSO_WM_BEAUTIFY_FLAG" val=""/>
</p:tagLst>
</file>

<file path=ppt/tags/tag794.xml><?xml version="1.0" encoding="utf-8"?>
<p:tagLst xmlns:p="http://schemas.openxmlformats.org/presentationml/2006/main">
  <p:tag name="AS_UNIQUEID" val="1258"/>
  <p:tag name="KSO_WM_BEAUTIFY_FLAG" val=""/>
</p:tagLst>
</file>

<file path=ppt/tags/tag795.xml><?xml version="1.0" encoding="utf-8"?>
<p:tagLst xmlns:p="http://schemas.openxmlformats.org/presentationml/2006/main">
  <p:tag name="AS_UNIQUEID" val="1259"/>
</p:tagLst>
</file>

<file path=ppt/tags/tag796.xml><?xml version="1.0" encoding="utf-8"?>
<p:tagLst xmlns:p="http://schemas.openxmlformats.org/presentationml/2006/main">
  <p:tag name="AS_UNIQUEID" val="1260"/>
  <p:tag name="KSO_WM_BEAUTIFY_FLAG" val=""/>
</p:tagLst>
</file>

<file path=ppt/tags/tag797.xml><?xml version="1.0" encoding="utf-8"?>
<p:tagLst xmlns:p="http://schemas.openxmlformats.org/presentationml/2006/main">
  <p:tag name="AS_UNIQUEID" val="1261"/>
  <p:tag name="KSO_WM_BEAUTIFY_FLAG" val=""/>
</p:tagLst>
</file>

<file path=ppt/tags/tag798.xml><?xml version="1.0" encoding="utf-8"?>
<p:tagLst xmlns:p="http://schemas.openxmlformats.org/presentationml/2006/main">
  <p:tag name="AS_UNIQUEID" val="1262"/>
  <p:tag name="KSO_WM_BEAUTIFY_FLAG" val=""/>
</p:tagLst>
</file>

<file path=ppt/tags/tag799.xml><?xml version="1.0" encoding="utf-8"?>
<p:tagLst xmlns:p="http://schemas.openxmlformats.org/presentationml/2006/main">
  <p:tag name="AS_UNIQUEID" val="1263"/>
</p:tagLst>
</file>

<file path=ppt/tags/tag8.xml><?xml version="1.0" encoding="utf-8"?>
<p:tagLst xmlns:p="http://schemas.openxmlformats.org/presentationml/2006/main">
  <p:tag name="AS_UNIQUEID" val="499"/>
</p:tagLst>
</file>

<file path=ppt/tags/tag80.xml><?xml version="1.0" encoding="utf-8"?>
<p:tagLst xmlns:p="http://schemas.openxmlformats.org/presentationml/2006/main">
  <p:tag name="AS_UNIQUEID" val="571"/>
  <p:tag name="KSO_WM_BEAUTIFY_FLAG" val=""/>
</p:tagLst>
</file>

<file path=ppt/tags/tag800.xml><?xml version="1.0" encoding="utf-8"?>
<p:tagLst xmlns:p="http://schemas.openxmlformats.org/presentationml/2006/main">
  <p:tag name="AS_UNIQUEID" val="1264"/>
</p:tagLst>
</file>

<file path=ppt/tags/tag801.xml><?xml version="1.0" encoding="utf-8"?>
<p:tagLst xmlns:p="http://schemas.openxmlformats.org/presentationml/2006/main">
  <p:tag name="AS_UNIQUEID" val="1265"/>
</p:tagLst>
</file>

<file path=ppt/tags/tag802.xml><?xml version="1.0" encoding="utf-8"?>
<p:tagLst xmlns:p="http://schemas.openxmlformats.org/presentationml/2006/main">
  <p:tag name="AS_UNIQUEID" val="1266"/>
</p:tagLst>
</file>

<file path=ppt/tags/tag803.xml><?xml version="1.0" encoding="utf-8"?>
<p:tagLst xmlns:p="http://schemas.openxmlformats.org/presentationml/2006/main">
  <p:tag name="AS_UNIQUEID" val="1267"/>
</p:tagLst>
</file>

<file path=ppt/tags/tag804.xml><?xml version="1.0" encoding="utf-8"?>
<p:tagLst xmlns:p="http://schemas.openxmlformats.org/presentationml/2006/main">
  <p:tag name="AS_UNIQUEID" val="1268"/>
</p:tagLst>
</file>

<file path=ppt/tags/tag805.xml><?xml version="1.0" encoding="utf-8"?>
<p:tagLst xmlns:p="http://schemas.openxmlformats.org/presentationml/2006/main">
  <p:tag name="AS_UNIQUEID" val="1269"/>
</p:tagLst>
</file>

<file path=ppt/tags/tag806.xml><?xml version="1.0" encoding="utf-8"?>
<p:tagLst xmlns:p="http://schemas.openxmlformats.org/presentationml/2006/main">
  <p:tag name="AS_UNIQUEID" val="1270"/>
</p:tagLst>
</file>

<file path=ppt/tags/tag807.xml><?xml version="1.0" encoding="utf-8"?>
<p:tagLst xmlns:p="http://schemas.openxmlformats.org/presentationml/2006/main">
  <p:tag name="AS_UNIQUEID" val="1271"/>
</p:tagLst>
</file>

<file path=ppt/tags/tag808.xml><?xml version="1.0" encoding="utf-8"?>
<p:tagLst xmlns:p="http://schemas.openxmlformats.org/presentationml/2006/main">
  <p:tag name="AS_UNIQUEID" val="1272"/>
</p:tagLst>
</file>

<file path=ppt/tags/tag809.xml><?xml version="1.0" encoding="utf-8"?>
<p:tagLst xmlns:p="http://schemas.openxmlformats.org/presentationml/2006/main">
  <p:tag name="AS_UNIQUEID" val="1273"/>
</p:tagLst>
</file>

<file path=ppt/tags/tag81.xml><?xml version="1.0" encoding="utf-8"?>
<p:tagLst xmlns:p="http://schemas.openxmlformats.org/presentationml/2006/main">
  <p:tag name="AS_UNIQUEID" val="572"/>
  <p:tag name="KSO_WM_BEAUTIFY_FLAG" val=""/>
</p:tagLst>
</file>

<file path=ppt/tags/tag810.xml><?xml version="1.0" encoding="utf-8"?>
<p:tagLst xmlns:p="http://schemas.openxmlformats.org/presentationml/2006/main">
  <p:tag name="AS_UNIQUEID" val="1274"/>
</p:tagLst>
</file>

<file path=ppt/tags/tag811.xml><?xml version="1.0" encoding="utf-8"?>
<p:tagLst xmlns:p="http://schemas.openxmlformats.org/presentationml/2006/main">
  <p:tag name="AS_UNIQUEID" val="1275"/>
</p:tagLst>
</file>

<file path=ppt/tags/tag812.xml><?xml version="1.0" encoding="utf-8"?>
<p:tagLst xmlns:p="http://schemas.openxmlformats.org/presentationml/2006/main">
  <p:tag name="AS_UNIQUEID" val="1276"/>
</p:tagLst>
</file>

<file path=ppt/tags/tag813.xml><?xml version="1.0" encoding="utf-8"?>
<p:tagLst xmlns:p="http://schemas.openxmlformats.org/presentationml/2006/main">
  <p:tag name="AS_UNIQUEID" val="1277"/>
</p:tagLst>
</file>

<file path=ppt/tags/tag814.xml><?xml version="1.0" encoding="utf-8"?>
<p:tagLst xmlns:p="http://schemas.openxmlformats.org/presentationml/2006/main">
  <p:tag name="AS_UNIQUEID" val="1278"/>
</p:tagLst>
</file>

<file path=ppt/tags/tag815.xml><?xml version="1.0" encoding="utf-8"?>
<p:tagLst xmlns:p="http://schemas.openxmlformats.org/presentationml/2006/main">
  <p:tag name="AS_UNIQUEID" val="1279"/>
</p:tagLst>
</file>

<file path=ppt/tags/tag816.xml><?xml version="1.0" encoding="utf-8"?>
<p:tagLst xmlns:p="http://schemas.openxmlformats.org/presentationml/2006/main">
  <p:tag name="AS_UNIQUEID" val="1280"/>
</p:tagLst>
</file>

<file path=ppt/tags/tag817.xml><?xml version="1.0" encoding="utf-8"?>
<p:tagLst xmlns:p="http://schemas.openxmlformats.org/presentationml/2006/main">
  <p:tag name="AS_UNIQUEID" val="1281"/>
</p:tagLst>
</file>

<file path=ppt/tags/tag818.xml><?xml version="1.0" encoding="utf-8"?>
<p:tagLst xmlns:p="http://schemas.openxmlformats.org/presentationml/2006/main">
  <p:tag name="AS_UNIQUEID" val="1282"/>
</p:tagLst>
</file>

<file path=ppt/tags/tag819.xml><?xml version="1.0" encoding="utf-8"?>
<p:tagLst xmlns:p="http://schemas.openxmlformats.org/presentationml/2006/main">
  <p:tag name="AS_UNIQUEID" val="1283"/>
  <p:tag name="KSO_WM_BEAUTIFY_FLAG" val=""/>
</p:tagLst>
</file>

<file path=ppt/tags/tag82.xml><?xml version="1.0" encoding="utf-8"?>
<p:tagLst xmlns:p="http://schemas.openxmlformats.org/presentationml/2006/main">
  <p:tag name="AS_UNIQUEID" val="573"/>
  <p:tag name="KSO_WM_BEAUTIFY_FLAG" val=""/>
</p:tagLst>
</file>

<file path=ppt/tags/tag820.xml><?xml version="1.0" encoding="utf-8"?>
<p:tagLst xmlns:p="http://schemas.openxmlformats.org/presentationml/2006/main">
  <p:tag name="AS_UNIQUEID" val="1284"/>
  <p:tag name="KSO_WM_BEAUTIFY_FLAG" val=""/>
</p:tagLst>
</file>

<file path=ppt/tags/tag821.xml><?xml version="1.0" encoding="utf-8"?>
<p:tagLst xmlns:p="http://schemas.openxmlformats.org/presentationml/2006/main">
  <p:tag name="AS_UNIQUEID" val="1285"/>
</p:tagLst>
</file>

<file path=ppt/tags/tag822.xml><?xml version="1.0" encoding="utf-8"?>
<p:tagLst xmlns:p="http://schemas.openxmlformats.org/presentationml/2006/main">
  <p:tag name="AS_UNIQUEID" val="1286"/>
  <p:tag name="KSO_WM_BEAUTIFY_FLAG" val=""/>
</p:tagLst>
</file>

<file path=ppt/tags/tag823.xml><?xml version="1.0" encoding="utf-8"?>
<p:tagLst xmlns:p="http://schemas.openxmlformats.org/presentationml/2006/main">
  <p:tag name="AS_UNIQUEID" val="1287"/>
  <p:tag name="KSO_WM_BEAUTIFY_FLAG" val=""/>
</p:tagLst>
</file>

<file path=ppt/tags/tag824.xml><?xml version="1.0" encoding="utf-8"?>
<p:tagLst xmlns:p="http://schemas.openxmlformats.org/presentationml/2006/main">
  <p:tag name="AS_UNIQUEID" val="1288"/>
  <p:tag name="KSO_WM_BEAUTIFY_FLAG" val=""/>
</p:tagLst>
</file>

<file path=ppt/tags/tag825.xml><?xml version="1.0" encoding="utf-8"?>
<p:tagLst xmlns:p="http://schemas.openxmlformats.org/presentationml/2006/main">
  <p:tag name="AS_UNIQUEID" val="1289"/>
</p:tagLst>
</file>

<file path=ppt/tags/tag826.xml><?xml version="1.0" encoding="utf-8"?>
<p:tagLst xmlns:p="http://schemas.openxmlformats.org/presentationml/2006/main">
  <p:tag name="AS_UNIQUEID" val="1290"/>
</p:tagLst>
</file>

<file path=ppt/tags/tag827.xml><?xml version="1.0" encoding="utf-8"?>
<p:tagLst xmlns:p="http://schemas.openxmlformats.org/presentationml/2006/main">
  <p:tag name="AS_UNIQUEID" val="1291"/>
</p:tagLst>
</file>

<file path=ppt/tags/tag828.xml><?xml version="1.0" encoding="utf-8"?>
<p:tagLst xmlns:p="http://schemas.openxmlformats.org/presentationml/2006/main">
  <p:tag name="AS_UNIQUEID" val="1292"/>
</p:tagLst>
</file>

<file path=ppt/tags/tag829.xml><?xml version="1.0" encoding="utf-8"?>
<p:tagLst xmlns:p="http://schemas.openxmlformats.org/presentationml/2006/main">
  <p:tag name="AS_UNIQUEID" val="1293"/>
</p:tagLst>
</file>

<file path=ppt/tags/tag83.xml><?xml version="1.0" encoding="utf-8"?>
<p:tagLst xmlns:p="http://schemas.openxmlformats.org/presentationml/2006/main">
  <p:tag name="AS_UNIQUEID" val="574"/>
  <p:tag name="KSO_WM_BEAUTIFY_FLAG" val=""/>
</p:tagLst>
</file>

<file path=ppt/tags/tag830.xml><?xml version="1.0" encoding="utf-8"?>
<p:tagLst xmlns:p="http://schemas.openxmlformats.org/presentationml/2006/main">
  <p:tag name="AS_UNIQUEID" val="1294"/>
</p:tagLst>
</file>

<file path=ppt/tags/tag831.xml><?xml version="1.0" encoding="utf-8"?>
<p:tagLst xmlns:p="http://schemas.openxmlformats.org/presentationml/2006/main">
  <p:tag name="AS_UNIQUEID" val="1295"/>
</p:tagLst>
</file>

<file path=ppt/tags/tag832.xml><?xml version="1.0" encoding="utf-8"?>
<p:tagLst xmlns:p="http://schemas.openxmlformats.org/presentationml/2006/main">
  <p:tag name="AS_UNIQUEID" val="1296"/>
</p:tagLst>
</file>

<file path=ppt/tags/tag833.xml><?xml version="1.0" encoding="utf-8"?>
<p:tagLst xmlns:p="http://schemas.openxmlformats.org/presentationml/2006/main">
  <p:tag name="AS_UNIQUEID" val="1297"/>
</p:tagLst>
</file>

<file path=ppt/tags/tag834.xml><?xml version="1.0" encoding="utf-8"?>
<p:tagLst xmlns:p="http://schemas.openxmlformats.org/presentationml/2006/main">
  <p:tag name="AS_UNIQUEID" val="1298"/>
</p:tagLst>
</file>

<file path=ppt/tags/tag835.xml><?xml version="1.0" encoding="utf-8"?>
<p:tagLst xmlns:p="http://schemas.openxmlformats.org/presentationml/2006/main">
  <p:tag name="AS_UNIQUEID" val="1299"/>
</p:tagLst>
</file>

<file path=ppt/tags/tag836.xml><?xml version="1.0" encoding="utf-8"?>
<p:tagLst xmlns:p="http://schemas.openxmlformats.org/presentationml/2006/main">
  <p:tag name="AS_UNIQUEID" val="1300"/>
</p:tagLst>
</file>

<file path=ppt/tags/tag837.xml><?xml version="1.0" encoding="utf-8"?>
<p:tagLst xmlns:p="http://schemas.openxmlformats.org/presentationml/2006/main">
  <p:tag name="AS_UNIQUEID" val="1301"/>
</p:tagLst>
</file>

<file path=ppt/tags/tag838.xml><?xml version="1.0" encoding="utf-8"?>
<p:tagLst xmlns:p="http://schemas.openxmlformats.org/presentationml/2006/main">
  <p:tag name="AS_UNIQUEID" val="1302"/>
</p:tagLst>
</file>

<file path=ppt/tags/tag839.xml><?xml version="1.0" encoding="utf-8"?>
<p:tagLst xmlns:p="http://schemas.openxmlformats.org/presentationml/2006/main">
  <p:tag name="AS_UNIQUEID" val="1303"/>
</p:tagLst>
</file>

<file path=ppt/tags/tag84.xml><?xml version="1.0" encoding="utf-8"?>
<p:tagLst xmlns:p="http://schemas.openxmlformats.org/presentationml/2006/main">
  <p:tag name="AS_UNIQUEID" val="575"/>
  <p:tag name="KSO_WM_BEAUTIFY_FLAG" val=""/>
</p:tagLst>
</file>

<file path=ppt/tags/tag840.xml><?xml version="1.0" encoding="utf-8"?>
<p:tagLst xmlns:p="http://schemas.openxmlformats.org/presentationml/2006/main">
  <p:tag name="AS_UNIQUEID" val="1304"/>
</p:tagLst>
</file>

<file path=ppt/tags/tag841.xml><?xml version="1.0" encoding="utf-8"?>
<p:tagLst xmlns:p="http://schemas.openxmlformats.org/presentationml/2006/main">
  <p:tag name="AS_UNIQUEID" val="1305"/>
</p:tagLst>
</file>

<file path=ppt/tags/tag842.xml><?xml version="1.0" encoding="utf-8"?>
<p:tagLst xmlns:p="http://schemas.openxmlformats.org/presentationml/2006/main">
  <p:tag name="AS_UNIQUEID" val="1306"/>
</p:tagLst>
</file>

<file path=ppt/tags/tag843.xml><?xml version="1.0" encoding="utf-8"?>
<p:tagLst xmlns:p="http://schemas.openxmlformats.org/presentationml/2006/main">
  <p:tag name="AS_UNIQUEID" val="1307"/>
</p:tagLst>
</file>

<file path=ppt/tags/tag844.xml><?xml version="1.0" encoding="utf-8"?>
<p:tagLst xmlns:p="http://schemas.openxmlformats.org/presentationml/2006/main">
  <p:tag name="AS_UNIQUEID" val="1308"/>
  <p:tag name="KSO_WM_BEAUTIFY_FLAG" val=""/>
</p:tagLst>
</file>

<file path=ppt/tags/tag845.xml><?xml version="1.0" encoding="utf-8"?>
<p:tagLst xmlns:p="http://schemas.openxmlformats.org/presentationml/2006/main">
  <p:tag name="AS_UNIQUEID" val="1309"/>
  <p:tag name="KSO_WM_BEAUTIFY_FLAG" val=""/>
</p:tagLst>
</file>

<file path=ppt/tags/tag846.xml><?xml version="1.0" encoding="utf-8"?>
<p:tagLst xmlns:p="http://schemas.openxmlformats.org/presentationml/2006/main">
  <p:tag name="AS_UNIQUEID" val="1310"/>
</p:tagLst>
</file>

<file path=ppt/tags/tag847.xml><?xml version="1.0" encoding="utf-8"?>
<p:tagLst xmlns:p="http://schemas.openxmlformats.org/presentationml/2006/main">
  <p:tag name="AS_UNIQUEID" val="1311"/>
  <p:tag name="KSO_WM_BEAUTIFY_FLAG" val=""/>
</p:tagLst>
</file>

<file path=ppt/tags/tag848.xml><?xml version="1.0" encoding="utf-8"?>
<p:tagLst xmlns:p="http://schemas.openxmlformats.org/presentationml/2006/main">
  <p:tag name="AS_UNIQUEID" val="1312"/>
  <p:tag name="KSO_WM_BEAUTIFY_FLAG" val=""/>
</p:tagLst>
</file>

<file path=ppt/tags/tag849.xml><?xml version="1.0" encoding="utf-8"?>
<p:tagLst xmlns:p="http://schemas.openxmlformats.org/presentationml/2006/main">
  <p:tag name="AS_UNIQUEID" val="1313"/>
  <p:tag name="KSO_WM_BEAUTIFY_FLAG" val=""/>
</p:tagLst>
</file>

<file path=ppt/tags/tag85.xml><?xml version="1.0" encoding="utf-8"?>
<p:tagLst xmlns:p="http://schemas.openxmlformats.org/presentationml/2006/main">
  <p:tag name="AS_UNIQUEID" val="576"/>
</p:tagLst>
</file>

<file path=ppt/tags/tag850.xml><?xml version="1.0" encoding="utf-8"?>
<p:tagLst xmlns:p="http://schemas.openxmlformats.org/presentationml/2006/main">
  <p:tag name="AS_UNIQUEID" val="1314"/>
</p:tagLst>
</file>

<file path=ppt/tags/tag851.xml><?xml version="1.0" encoding="utf-8"?>
<p:tagLst xmlns:p="http://schemas.openxmlformats.org/presentationml/2006/main">
  <p:tag name="AS_UNIQUEID" val="1315"/>
</p:tagLst>
</file>

<file path=ppt/tags/tag852.xml><?xml version="1.0" encoding="utf-8"?>
<p:tagLst xmlns:p="http://schemas.openxmlformats.org/presentationml/2006/main">
  <p:tag name="AS_UNIQUEID" val="1316"/>
</p:tagLst>
</file>

<file path=ppt/tags/tag853.xml><?xml version="1.0" encoding="utf-8"?>
<p:tagLst xmlns:p="http://schemas.openxmlformats.org/presentationml/2006/main">
  <p:tag name="AS_UNIQUEID" val="1317"/>
</p:tagLst>
</file>

<file path=ppt/tags/tag854.xml><?xml version="1.0" encoding="utf-8"?>
<p:tagLst xmlns:p="http://schemas.openxmlformats.org/presentationml/2006/main">
  <p:tag name="AS_UNIQUEID" val="1318"/>
</p:tagLst>
</file>

<file path=ppt/tags/tag855.xml><?xml version="1.0" encoding="utf-8"?>
<p:tagLst xmlns:p="http://schemas.openxmlformats.org/presentationml/2006/main">
  <p:tag name="AS_UNIQUEID" val="1319"/>
</p:tagLst>
</file>

<file path=ppt/tags/tag856.xml><?xml version="1.0" encoding="utf-8"?>
<p:tagLst xmlns:p="http://schemas.openxmlformats.org/presentationml/2006/main">
  <p:tag name="AS_UNIQUEID" val="1320"/>
</p:tagLst>
</file>

<file path=ppt/tags/tag857.xml><?xml version="1.0" encoding="utf-8"?>
<p:tagLst xmlns:p="http://schemas.openxmlformats.org/presentationml/2006/main">
  <p:tag name="AS_UNIQUEID" val="1321"/>
</p:tagLst>
</file>

<file path=ppt/tags/tag858.xml><?xml version="1.0" encoding="utf-8"?>
<p:tagLst xmlns:p="http://schemas.openxmlformats.org/presentationml/2006/main">
  <p:tag name="AS_UNIQUEID" val="1322"/>
</p:tagLst>
</file>

<file path=ppt/tags/tag859.xml><?xml version="1.0" encoding="utf-8"?>
<p:tagLst xmlns:p="http://schemas.openxmlformats.org/presentationml/2006/main">
  <p:tag name="AS_UNIQUEID" val="1323"/>
</p:tagLst>
</file>

<file path=ppt/tags/tag86.xml><?xml version="1.0" encoding="utf-8"?>
<p:tagLst xmlns:p="http://schemas.openxmlformats.org/presentationml/2006/main">
  <p:tag name="AS_UNIQUEID" val="577"/>
  <p:tag name="KSO_WM_BEAUTIFY_FLAG" val=""/>
</p:tagLst>
</file>

<file path=ppt/tags/tag860.xml><?xml version="1.0" encoding="utf-8"?>
<p:tagLst xmlns:p="http://schemas.openxmlformats.org/presentationml/2006/main">
  <p:tag name="AS_UNIQUEID" val="1324"/>
</p:tagLst>
</file>

<file path=ppt/tags/tag861.xml><?xml version="1.0" encoding="utf-8"?>
<p:tagLst xmlns:p="http://schemas.openxmlformats.org/presentationml/2006/main">
  <p:tag name="AS_UNIQUEID" val="1325"/>
</p:tagLst>
</file>

<file path=ppt/tags/tag862.xml><?xml version="1.0" encoding="utf-8"?>
<p:tagLst xmlns:p="http://schemas.openxmlformats.org/presentationml/2006/main">
  <p:tag name="AS_UNIQUEID" val="1326"/>
</p:tagLst>
</file>

<file path=ppt/tags/tag863.xml><?xml version="1.0" encoding="utf-8"?>
<p:tagLst xmlns:p="http://schemas.openxmlformats.org/presentationml/2006/main">
  <p:tag name="AS_UNIQUEID" val="1327"/>
</p:tagLst>
</file>

<file path=ppt/tags/tag864.xml><?xml version="1.0" encoding="utf-8"?>
<p:tagLst xmlns:p="http://schemas.openxmlformats.org/presentationml/2006/main">
  <p:tag name="AS_UNIQUEID" val="1328"/>
</p:tagLst>
</file>

<file path=ppt/tags/tag865.xml><?xml version="1.0" encoding="utf-8"?>
<p:tagLst xmlns:p="http://schemas.openxmlformats.org/presentationml/2006/main">
  <p:tag name="AS_UNIQUEID" val="1329"/>
</p:tagLst>
</file>

<file path=ppt/tags/tag866.xml><?xml version="1.0" encoding="utf-8"?>
<p:tagLst xmlns:p="http://schemas.openxmlformats.org/presentationml/2006/main">
  <p:tag name="AS_UNIQUEID" val="1330"/>
</p:tagLst>
</file>

<file path=ppt/tags/tag867.xml><?xml version="1.0" encoding="utf-8"?>
<p:tagLst xmlns:p="http://schemas.openxmlformats.org/presentationml/2006/main">
  <p:tag name="AS_UNIQUEID" val="1331"/>
</p:tagLst>
</file>

<file path=ppt/tags/tag868.xml><?xml version="1.0" encoding="utf-8"?>
<p:tagLst xmlns:p="http://schemas.openxmlformats.org/presentationml/2006/main">
  <p:tag name="AS_UNIQUEID" val="1332"/>
  <p:tag name="KSO_WM_BEAUTIFY_FLAG" val=""/>
</p:tagLst>
</file>

<file path=ppt/tags/tag869.xml><?xml version="1.0" encoding="utf-8"?>
<p:tagLst xmlns:p="http://schemas.openxmlformats.org/presentationml/2006/main">
  <p:tag name="AS_UNIQUEID" val="1333"/>
  <p:tag name="KSO_WM_BEAUTIFY_FLAG" val=""/>
</p:tagLst>
</file>

<file path=ppt/tags/tag87.xml><?xml version="1.0" encoding="utf-8"?>
<p:tagLst xmlns:p="http://schemas.openxmlformats.org/presentationml/2006/main">
  <p:tag name="AS_UNIQUEID" val="578"/>
  <p:tag name="KSO_WM_BEAUTIFY_FLAG" val=""/>
</p:tagLst>
</file>

<file path=ppt/tags/tag870.xml><?xml version="1.0" encoding="utf-8"?>
<p:tagLst xmlns:p="http://schemas.openxmlformats.org/presentationml/2006/main">
  <p:tag name="AS_UNIQUEID" val="1334"/>
</p:tagLst>
</file>

<file path=ppt/tags/tag871.xml><?xml version="1.0" encoding="utf-8"?>
<p:tagLst xmlns:p="http://schemas.openxmlformats.org/presentationml/2006/main">
  <p:tag name="AS_UNIQUEID" val="1335"/>
  <p:tag name="KSO_WM_BEAUTIFY_FLAG" val=""/>
</p:tagLst>
</file>

<file path=ppt/tags/tag872.xml><?xml version="1.0" encoding="utf-8"?>
<p:tagLst xmlns:p="http://schemas.openxmlformats.org/presentationml/2006/main">
  <p:tag name="AS_UNIQUEID" val="1336"/>
  <p:tag name="KSO_WM_BEAUTIFY_FLAG" val=""/>
</p:tagLst>
</file>

<file path=ppt/tags/tag873.xml><?xml version="1.0" encoding="utf-8"?>
<p:tagLst xmlns:p="http://schemas.openxmlformats.org/presentationml/2006/main">
  <p:tag name="AS_UNIQUEID" val="1337"/>
  <p:tag name="KSO_WM_BEAUTIFY_FLAG" val=""/>
</p:tagLst>
</file>

<file path=ppt/tags/tag874.xml><?xml version="1.0" encoding="utf-8"?>
<p:tagLst xmlns:p="http://schemas.openxmlformats.org/presentationml/2006/main">
  <p:tag name="AS_UNIQUEID" val="1338"/>
</p:tagLst>
</file>

<file path=ppt/tags/tag875.xml><?xml version="1.0" encoding="utf-8"?>
<p:tagLst xmlns:p="http://schemas.openxmlformats.org/presentationml/2006/main">
  <p:tag name="AS_UNIQUEID" val="1339"/>
</p:tagLst>
</file>

<file path=ppt/tags/tag876.xml><?xml version="1.0" encoding="utf-8"?>
<p:tagLst xmlns:p="http://schemas.openxmlformats.org/presentationml/2006/main">
  <p:tag name="AS_UNIQUEID" val="1340"/>
</p:tagLst>
</file>

<file path=ppt/tags/tag877.xml><?xml version="1.0" encoding="utf-8"?>
<p:tagLst xmlns:p="http://schemas.openxmlformats.org/presentationml/2006/main">
  <p:tag name="AS_UNIQUEID" val="1341"/>
</p:tagLst>
</file>

<file path=ppt/tags/tag878.xml><?xml version="1.0" encoding="utf-8"?>
<p:tagLst xmlns:p="http://schemas.openxmlformats.org/presentationml/2006/main">
  <p:tag name="AS_UNIQUEID" val="1342"/>
</p:tagLst>
</file>

<file path=ppt/tags/tag879.xml><?xml version="1.0" encoding="utf-8"?>
<p:tagLst xmlns:p="http://schemas.openxmlformats.org/presentationml/2006/main">
  <p:tag name="AS_UNIQUEID" val="1343"/>
</p:tagLst>
</file>

<file path=ppt/tags/tag88.xml><?xml version="1.0" encoding="utf-8"?>
<p:tagLst xmlns:p="http://schemas.openxmlformats.org/presentationml/2006/main">
  <p:tag name="AS_UNIQUEID" val="579"/>
  <p:tag name="KSO_WM_BEAUTIFY_FLAG" val=""/>
</p:tagLst>
</file>

<file path=ppt/tags/tag880.xml><?xml version="1.0" encoding="utf-8"?>
<p:tagLst xmlns:p="http://schemas.openxmlformats.org/presentationml/2006/main">
  <p:tag name="AS_UNIQUEID" val="1344"/>
</p:tagLst>
</file>

<file path=ppt/tags/tag881.xml><?xml version="1.0" encoding="utf-8"?>
<p:tagLst xmlns:p="http://schemas.openxmlformats.org/presentationml/2006/main">
  <p:tag name="AS_UNIQUEID" val="1345"/>
</p:tagLst>
</file>

<file path=ppt/tags/tag882.xml><?xml version="1.0" encoding="utf-8"?>
<p:tagLst xmlns:p="http://schemas.openxmlformats.org/presentationml/2006/main">
  <p:tag name="AS_UNIQUEID" val="1346"/>
</p:tagLst>
</file>

<file path=ppt/tags/tag883.xml><?xml version="1.0" encoding="utf-8"?>
<p:tagLst xmlns:p="http://schemas.openxmlformats.org/presentationml/2006/main">
  <p:tag name="AS_UNIQUEID" val="1347"/>
</p:tagLst>
</file>

<file path=ppt/tags/tag884.xml><?xml version="1.0" encoding="utf-8"?>
<p:tagLst xmlns:p="http://schemas.openxmlformats.org/presentationml/2006/main">
  <p:tag name="AS_UNIQUEID" val="1348"/>
</p:tagLst>
</file>

<file path=ppt/tags/tag885.xml><?xml version="1.0" encoding="utf-8"?>
<p:tagLst xmlns:p="http://schemas.openxmlformats.org/presentationml/2006/main">
  <p:tag name="AS_UNIQUEID" val="1349"/>
</p:tagLst>
</file>

<file path=ppt/tags/tag886.xml><?xml version="1.0" encoding="utf-8"?>
<p:tagLst xmlns:p="http://schemas.openxmlformats.org/presentationml/2006/main">
  <p:tag name="AS_UNIQUEID" val="1350"/>
</p:tagLst>
</file>

<file path=ppt/tags/tag887.xml><?xml version="1.0" encoding="utf-8"?>
<p:tagLst xmlns:p="http://schemas.openxmlformats.org/presentationml/2006/main">
  <p:tag name="AS_UNIQUEID" val="1351"/>
</p:tagLst>
</file>

<file path=ppt/tags/tag888.xml><?xml version="1.0" encoding="utf-8"?>
<p:tagLst xmlns:p="http://schemas.openxmlformats.org/presentationml/2006/main">
  <p:tag name="AS_UNIQUEID" val="1352"/>
</p:tagLst>
</file>

<file path=ppt/tags/tag889.xml><?xml version="1.0" encoding="utf-8"?>
<p:tagLst xmlns:p="http://schemas.openxmlformats.org/presentationml/2006/main">
  <p:tag name="AS_UNIQUEID" val="1353"/>
</p:tagLst>
</file>

<file path=ppt/tags/tag89.xml><?xml version="1.0" encoding="utf-8"?>
<p:tagLst xmlns:p="http://schemas.openxmlformats.org/presentationml/2006/main">
  <p:tag name="AS_UNIQUEID" val="580"/>
  <p:tag name="KSO_WM_BEAUTIFY_FLAG" val=""/>
</p:tagLst>
</file>

<file path=ppt/tags/tag890.xml><?xml version="1.0" encoding="utf-8"?>
<p:tagLst xmlns:p="http://schemas.openxmlformats.org/presentationml/2006/main">
  <p:tag name="AS_UNIQUEID" val="1354"/>
</p:tagLst>
</file>

<file path=ppt/tags/tag891.xml><?xml version="1.0" encoding="utf-8"?>
<p:tagLst xmlns:p="http://schemas.openxmlformats.org/presentationml/2006/main">
  <p:tag name="AS_UNIQUEID" val="1355"/>
</p:tagLst>
</file>

<file path=ppt/tags/tag892.xml><?xml version="1.0" encoding="utf-8"?>
<p:tagLst xmlns:p="http://schemas.openxmlformats.org/presentationml/2006/main">
  <p:tag name="AS_UNIQUEID" val="1356"/>
</p:tagLst>
</file>

<file path=ppt/tags/tag893.xml><?xml version="1.0" encoding="utf-8"?>
<p:tagLst xmlns:p="http://schemas.openxmlformats.org/presentationml/2006/main">
  <p:tag name="AS_UNIQUEID" val="1357"/>
</p:tagLst>
</file>

<file path=ppt/tags/tag894.xml><?xml version="1.0" encoding="utf-8"?>
<p:tagLst xmlns:p="http://schemas.openxmlformats.org/presentationml/2006/main">
  <p:tag name="AS_UNIQUEID" val="1358"/>
</p:tagLst>
</file>

<file path=ppt/tags/tag895.xml><?xml version="1.0" encoding="utf-8"?>
<p:tagLst xmlns:p="http://schemas.openxmlformats.org/presentationml/2006/main">
  <p:tag name="AS_UNIQUEID" val="1359"/>
</p:tagLst>
</file>

<file path=ppt/tags/tag896.xml><?xml version="1.0" encoding="utf-8"?>
<p:tagLst xmlns:p="http://schemas.openxmlformats.org/presentationml/2006/main">
  <p:tag name="AS_UNIQUEID" val="1360"/>
</p:tagLst>
</file>

<file path=ppt/tags/tag897.xml><?xml version="1.0" encoding="utf-8"?>
<p:tagLst xmlns:p="http://schemas.openxmlformats.org/presentationml/2006/main">
  <p:tag name="AS_UNIQUEID" val="1361"/>
</p:tagLst>
</file>

<file path=ppt/tags/tag898.xml><?xml version="1.0" encoding="utf-8"?>
<p:tagLst xmlns:p="http://schemas.openxmlformats.org/presentationml/2006/main">
  <p:tag name="AS_UNIQUEID" val="1362"/>
</p:tagLst>
</file>

<file path=ppt/tags/tag899.xml><?xml version="1.0" encoding="utf-8"?>
<p:tagLst xmlns:p="http://schemas.openxmlformats.org/presentationml/2006/main">
  <p:tag name="AS_UNIQUEID" val="1363"/>
</p:tagLst>
</file>

<file path=ppt/tags/tag9.xml><?xml version="1.0" encoding="utf-8"?>
<p:tagLst xmlns:p="http://schemas.openxmlformats.org/presentationml/2006/main">
  <p:tag name="AS_UNIQUEID" val="500"/>
</p:tagLst>
</file>

<file path=ppt/tags/tag90.xml><?xml version="1.0" encoding="utf-8"?>
<p:tagLst xmlns:p="http://schemas.openxmlformats.org/presentationml/2006/main">
  <p:tag name="AS_UNIQUEID" val="581"/>
  <p:tag name="KSO_WM_BEAUTIFY_FLAG" val=""/>
</p:tagLst>
</file>

<file path=ppt/tags/tag900.xml><?xml version="1.0" encoding="utf-8"?>
<p:tagLst xmlns:p="http://schemas.openxmlformats.org/presentationml/2006/main">
  <p:tag name="AS_UNIQUEID" val="1364"/>
</p:tagLst>
</file>

<file path=ppt/tags/tag901.xml><?xml version="1.0" encoding="utf-8"?>
<p:tagLst xmlns:p="http://schemas.openxmlformats.org/presentationml/2006/main">
  <p:tag name="AS_UNIQUEID" val="1365"/>
</p:tagLst>
</file>

<file path=ppt/tags/tag902.xml><?xml version="1.0" encoding="utf-8"?>
<p:tagLst xmlns:p="http://schemas.openxmlformats.org/presentationml/2006/main">
  <p:tag name="AS_UNIQUEID" val="1366"/>
</p:tagLst>
</file>

<file path=ppt/tags/tag903.xml><?xml version="1.0" encoding="utf-8"?>
<p:tagLst xmlns:p="http://schemas.openxmlformats.org/presentationml/2006/main">
  <p:tag name="AS_UNIQUEID" val="1367"/>
</p:tagLst>
</file>

<file path=ppt/tags/tag904.xml><?xml version="1.0" encoding="utf-8"?>
<p:tagLst xmlns:p="http://schemas.openxmlformats.org/presentationml/2006/main">
  <p:tag name="AS_UNIQUEID" val="1368"/>
</p:tagLst>
</file>

<file path=ppt/tags/tag905.xml><?xml version="1.0" encoding="utf-8"?>
<p:tagLst xmlns:p="http://schemas.openxmlformats.org/presentationml/2006/main">
  <p:tag name="AS_UNIQUEID" val="1369"/>
</p:tagLst>
</file>

<file path=ppt/tags/tag906.xml><?xml version="1.0" encoding="utf-8"?>
<p:tagLst xmlns:p="http://schemas.openxmlformats.org/presentationml/2006/main">
  <p:tag name="AS_UNIQUEID" val="1370"/>
</p:tagLst>
</file>

<file path=ppt/tags/tag907.xml><?xml version="1.0" encoding="utf-8"?>
<p:tagLst xmlns:p="http://schemas.openxmlformats.org/presentationml/2006/main">
  <p:tag name="AS_UNIQUEID" val="1371"/>
</p:tagLst>
</file>

<file path=ppt/tags/tag908.xml><?xml version="1.0" encoding="utf-8"?>
<p:tagLst xmlns:p="http://schemas.openxmlformats.org/presentationml/2006/main">
  <p:tag name="AS_UNIQUEID" val="1372"/>
</p:tagLst>
</file>

<file path=ppt/tags/tag909.xml><?xml version="1.0" encoding="utf-8"?>
<p:tagLst xmlns:p="http://schemas.openxmlformats.org/presentationml/2006/main">
  <p:tag name="AS_UNIQUEID" val="1373"/>
</p:tagLst>
</file>

<file path=ppt/tags/tag91.xml><?xml version="1.0" encoding="utf-8"?>
<p:tagLst xmlns:p="http://schemas.openxmlformats.org/presentationml/2006/main">
  <p:tag name="AS_UNIQUEID" val="582"/>
  <p:tag name="KSO_WM_BEAUTIFY_FLAG" val=""/>
</p:tagLst>
</file>

<file path=ppt/tags/tag910.xml><?xml version="1.0" encoding="utf-8"?>
<p:tagLst xmlns:p="http://schemas.openxmlformats.org/presentationml/2006/main">
  <p:tag name="AS_UNIQUEID" val="1374"/>
</p:tagLst>
</file>

<file path=ppt/tags/tag911.xml><?xml version="1.0" encoding="utf-8"?>
<p:tagLst xmlns:p="http://schemas.openxmlformats.org/presentationml/2006/main">
  <p:tag name="AS_UNIQUEID" val="1375"/>
  <p:tag name="KSO_WM_BEAUTIFY_FLAG" val=""/>
</p:tagLst>
</file>

<file path=ppt/tags/tag912.xml><?xml version="1.0" encoding="utf-8"?>
<p:tagLst xmlns:p="http://schemas.openxmlformats.org/presentationml/2006/main">
  <p:tag name="AS_UNIQUEID" val="1376"/>
  <p:tag name="KSO_WM_BEAUTIFY_FLAG" val=""/>
</p:tagLst>
</file>

<file path=ppt/tags/tag913.xml><?xml version="1.0" encoding="utf-8"?>
<p:tagLst xmlns:p="http://schemas.openxmlformats.org/presentationml/2006/main">
  <p:tag name="AS_UNIQUEID" val="1377"/>
  <p:tag name="KSO_WM_BEAUTIFY_FLAG" val=""/>
</p:tagLst>
</file>

<file path=ppt/tags/tag914.xml><?xml version="1.0" encoding="utf-8"?>
<p:tagLst xmlns:p="http://schemas.openxmlformats.org/presentationml/2006/main">
  <p:tag name="AS_UNIQUEID" val="1378"/>
  <p:tag name="KSO_WM_BEAUTIFY_FLAG" val=""/>
</p:tagLst>
</file>

<file path=ppt/tags/tag915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YWM5NTI3Y2NjZGZiNDdiYmY2NmZmOTYyMGM3MzhjM2EifQ=="/>
</p:tagLst>
</file>

<file path=ppt/tags/tag92.xml><?xml version="1.0" encoding="utf-8"?>
<p:tagLst xmlns:p="http://schemas.openxmlformats.org/presentationml/2006/main">
  <p:tag name="AS_UNIQUEID" val="583"/>
</p:tagLst>
</file>

<file path=ppt/tags/tag93.xml><?xml version="1.0" encoding="utf-8"?>
<p:tagLst xmlns:p="http://schemas.openxmlformats.org/presentationml/2006/main">
  <p:tag name="AS_UNIQUEID" val="584"/>
</p:tagLst>
</file>

<file path=ppt/tags/tag94.xml><?xml version="1.0" encoding="utf-8"?>
<p:tagLst xmlns:p="http://schemas.openxmlformats.org/presentationml/2006/main">
  <p:tag name="AS_UNIQUEID" val="585"/>
</p:tagLst>
</file>

<file path=ppt/tags/tag95.xml><?xml version="1.0" encoding="utf-8"?>
<p:tagLst xmlns:p="http://schemas.openxmlformats.org/presentationml/2006/main">
  <p:tag name="AS_UNIQUEID" val="586"/>
</p:tagLst>
</file>

<file path=ppt/tags/tag96.xml><?xml version="1.0" encoding="utf-8"?>
<p:tagLst xmlns:p="http://schemas.openxmlformats.org/presentationml/2006/main">
  <p:tag name="AS_UNIQUEID" val="587"/>
</p:tagLst>
</file>

<file path=ppt/tags/tag97.xml><?xml version="1.0" encoding="utf-8"?>
<p:tagLst xmlns:p="http://schemas.openxmlformats.org/presentationml/2006/main">
  <p:tag name="AS_UNIQUEID" val="588"/>
</p:tagLst>
</file>

<file path=ppt/tags/tag98.xml><?xml version="1.0" encoding="utf-8"?>
<p:tagLst xmlns:p="http://schemas.openxmlformats.org/presentationml/2006/main">
  <p:tag name="AS_UNIQUEID" val="589"/>
</p:tagLst>
</file>

<file path=ppt/tags/tag99.xml><?xml version="1.0" encoding="utf-8"?>
<p:tagLst xmlns:p="http://schemas.openxmlformats.org/presentationml/2006/main">
  <p:tag name="AS_UNIQUEID" val="590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黑体"/>
        <a:ea typeface="黑体"/>
        <a:cs typeface="Arial"/>
      </a:majorFont>
      <a:minorFont>
        <a:latin typeface="黑体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217</Paragraphs>
  <Slides>49</Slides>
  <Notes>23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baseType="lpstr" size="61">
      <vt:lpstr>Arial</vt:lpstr>
      <vt:lpstr>黑体</vt:lpstr>
      <vt:lpstr>等线 Light</vt:lpstr>
      <vt:lpstr>等线</vt:lpstr>
      <vt:lpstr>Calibri Light</vt:lpstr>
      <vt:lpstr>Calibri</vt:lpstr>
      <vt:lpstr>微软雅黑</vt:lpstr>
      <vt:lpstr>Times New Roman</vt:lpstr>
      <vt:lpstr>Wingdings</vt:lpstr>
      <vt:lpstr>宋体</vt:lpstr>
      <vt:lpstr>Cambria Math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2024-08-07T17:09:31.471</cp:lastPrinted>
  <dcterms:created xsi:type="dcterms:W3CDTF">2024-08-07T17:09:31Z</dcterms:created>
  <dcterms:modified xsi:type="dcterms:W3CDTF">2024-08-07T09:09:31Z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